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1"/>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302" r:id="rId34"/>
    <p:sldId id="304" r:id="rId35"/>
    <p:sldId id="290" r:id="rId36"/>
    <p:sldId id="307" r:id="rId37"/>
    <p:sldId id="306" r:id="rId38"/>
    <p:sldId id="303" r:id="rId39"/>
    <p:sldId id="291" r:id="rId40"/>
    <p:sldId id="292" r:id="rId41"/>
    <p:sldId id="293" r:id="rId42"/>
    <p:sldId id="294" r:id="rId43"/>
    <p:sldId id="295" r:id="rId44"/>
    <p:sldId id="296" r:id="rId45"/>
    <p:sldId id="297" r:id="rId46"/>
    <p:sldId id="298" r:id="rId47"/>
    <p:sldId id="299" r:id="rId48"/>
    <p:sldId id="300" r:id="rId49"/>
    <p:sldId id="301" r:id="rId50"/>
    <p:sldId id="308" r:id="rId51"/>
    <p:sldId id="310" r:id="rId52"/>
    <p:sldId id="309" r:id="rId53"/>
    <p:sldId id="311" r:id="rId54"/>
    <p:sldId id="312" r:id="rId55"/>
    <p:sldId id="314" r:id="rId56"/>
    <p:sldId id="315" r:id="rId57"/>
    <p:sldId id="316" r:id="rId58"/>
    <p:sldId id="317" r:id="rId59"/>
    <p:sldId id="313" r:id="rId60"/>
    <p:sldId id="320" r:id="rId61"/>
    <p:sldId id="318" r:id="rId62"/>
    <p:sldId id="324" r:id="rId63"/>
    <p:sldId id="325" r:id="rId64"/>
    <p:sldId id="327" r:id="rId65"/>
    <p:sldId id="331" r:id="rId66"/>
    <p:sldId id="332" r:id="rId67"/>
    <p:sldId id="328" r:id="rId68"/>
    <p:sldId id="329" r:id="rId69"/>
    <p:sldId id="330" r:id="rId70"/>
    <p:sldId id="333" r:id="rId71"/>
    <p:sldId id="334" r:id="rId72"/>
    <p:sldId id="335" r:id="rId73"/>
    <p:sldId id="319" r:id="rId74"/>
    <p:sldId id="378" r:id="rId75"/>
    <p:sldId id="379" r:id="rId76"/>
    <p:sldId id="380" r:id="rId77"/>
    <p:sldId id="381" r:id="rId78"/>
    <p:sldId id="382" r:id="rId79"/>
    <p:sldId id="383" r:id="rId80"/>
    <p:sldId id="384" r:id="rId81"/>
    <p:sldId id="321" r:id="rId82"/>
    <p:sldId id="337" r:id="rId83"/>
    <p:sldId id="326" r:id="rId84"/>
    <p:sldId id="338" r:id="rId85"/>
    <p:sldId id="340" r:id="rId86"/>
    <p:sldId id="341" r:id="rId87"/>
    <p:sldId id="339" r:id="rId88"/>
    <p:sldId id="343" r:id="rId89"/>
    <p:sldId id="342" r:id="rId90"/>
    <p:sldId id="344" r:id="rId91"/>
    <p:sldId id="345" r:id="rId92"/>
    <p:sldId id="346" r:id="rId93"/>
    <p:sldId id="336" r:id="rId94"/>
    <p:sldId id="347" r:id="rId95"/>
    <p:sldId id="349" r:id="rId96"/>
    <p:sldId id="350" r:id="rId97"/>
    <p:sldId id="351" r:id="rId98"/>
    <p:sldId id="352" r:id="rId99"/>
    <p:sldId id="354" r:id="rId100"/>
    <p:sldId id="355" r:id="rId101"/>
    <p:sldId id="356" r:id="rId102"/>
    <p:sldId id="353"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94" r:id="rId117"/>
    <p:sldId id="372" r:id="rId118"/>
    <p:sldId id="373" r:id="rId119"/>
    <p:sldId id="374" r:id="rId120"/>
    <p:sldId id="375" r:id="rId121"/>
    <p:sldId id="376" r:id="rId122"/>
    <p:sldId id="385" r:id="rId123"/>
    <p:sldId id="390" r:id="rId124"/>
    <p:sldId id="391" r:id="rId125"/>
    <p:sldId id="392" r:id="rId126"/>
    <p:sldId id="393" r:id="rId127"/>
    <p:sldId id="386" r:id="rId128"/>
    <p:sldId id="388" r:id="rId129"/>
    <p:sldId id="389" r:id="rId1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zione ad HTML5" id="{A20A1777-CBFE-9841-BB0B-2D3C9AA1C989}">
          <p14:sldIdLst>
            <p14:sldId id="256"/>
            <p14:sldId id="257"/>
            <p14:sldId id="258"/>
            <p14:sldId id="259"/>
            <p14:sldId id="260"/>
            <p14:sldId id="261"/>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302"/>
            <p14:sldId id="304"/>
            <p14:sldId id="290"/>
            <p14:sldId id="307"/>
            <p14:sldId id="306"/>
            <p14:sldId id="303"/>
            <p14:sldId id="291"/>
            <p14:sldId id="292"/>
            <p14:sldId id="293"/>
            <p14:sldId id="294"/>
            <p14:sldId id="295"/>
            <p14:sldId id="296"/>
            <p14:sldId id="297"/>
            <p14:sldId id="298"/>
            <p14:sldId id="299"/>
            <p14:sldId id="300"/>
            <p14:sldId id="301"/>
            <p14:sldId id="308"/>
            <p14:sldId id="310"/>
            <p14:sldId id="309"/>
          </p14:sldIdLst>
        </p14:section>
        <p14:section name="Html e il web semantico" id="{74D27BF7-F54E-F640-92E5-75046C890FC7}">
          <p14:sldIdLst>
            <p14:sldId id="311"/>
            <p14:sldId id="312"/>
            <p14:sldId id="314"/>
            <p14:sldId id="315"/>
            <p14:sldId id="316"/>
            <p14:sldId id="317"/>
            <p14:sldId id="313"/>
            <p14:sldId id="320"/>
            <p14:sldId id="318"/>
            <p14:sldId id="324"/>
            <p14:sldId id="325"/>
            <p14:sldId id="327"/>
            <p14:sldId id="331"/>
            <p14:sldId id="332"/>
            <p14:sldId id="328"/>
            <p14:sldId id="329"/>
            <p14:sldId id="330"/>
            <p14:sldId id="333"/>
            <p14:sldId id="334"/>
            <p14:sldId id="335"/>
            <p14:sldId id="319"/>
            <p14:sldId id="378"/>
            <p14:sldId id="379"/>
            <p14:sldId id="380"/>
            <p14:sldId id="381"/>
            <p14:sldId id="382"/>
            <p14:sldId id="383"/>
            <p14:sldId id="384"/>
          </p14:sldIdLst>
        </p14:section>
        <p14:section name="Gli elementi principali di Html" id="{5C4397E7-BF81-9644-8BDF-C20404650F50}">
          <p14:sldIdLst>
            <p14:sldId id="321"/>
            <p14:sldId id="337"/>
            <p14:sldId id="326"/>
            <p14:sldId id="338"/>
            <p14:sldId id="340"/>
            <p14:sldId id="341"/>
            <p14:sldId id="339"/>
            <p14:sldId id="343"/>
            <p14:sldId id="342"/>
            <p14:sldId id="344"/>
            <p14:sldId id="345"/>
            <p14:sldId id="346"/>
            <p14:sldId id="336"/>
          </p14:sldIdLst>
        </p14:section>
        <p14:section name="L'input utente in Html" id="{B3746393-8B06-4F4B-8C27-36803F358771}">
          <p14:sldIdLst>
            <p14:sldId id="347"/>
            <p14:sldId id="349"/>
            <p14:sldId id="350"/>
            <p14:sldId id="351"/>
            <p14:sldId id="352"/>
            <p14:sldId id="354"/>
            <p14:sldId id="355"/>
            <p14:sldId id="356"/>
            <p14:sldId id="353"/>
            <p14:sldId id="357"/>
            <p14:sldId id="358"/>
            <p14:sldId id="359"/>
            <p14:sldId id="360"/>
            <p14:sldId id="361"/>
          </p14:sldIdLst>
        </p14:section>
        <p14:section name="Elementi grafici e multimediali di Html" id="{3E1D2986-3222-EC46-94C6-548C3BDB78B6}">
          <p14:sldIdLst>
            <p14:sldId id="362"/>
            <p14:sldId id="363"/>
            <p14:sldId id="364"/>
            <p14:sldId id="365"/>
            <p14:sldId id="366"/>
            <p14:sldId id="367"/>
            <p14:sldId id="368"/>
            <p14:sldId id="369"/>
            <p14:sldId id="394"/>
            <p14:sldId id="372"/>
            <p14:sldId id="373"/>
            <p14:sldId id="374"/>
            <p14:sldId id="375"/>
            <p14:sldId id="376"/>
            <p14:sldId id="385"/>
            <p14:sldId id="390"/>
            <p14:sldId id="391"/>
            <p14:sldId id="392"/>
            <p14:sldId id="393"/>
            <p14:sldId id="386"/>
            <p14:sldId id="388"/>
            <p14:sldId id="3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7070"/>
    <a:srgbClr val="8A8989"/>
    <a:srgbClr val="BC2816"/>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12"/>
    <p:restoredTop sz="86667"/>
  </p:normalViewPr>
  <p:slideViewPr>
    <p:cSldViewPr snapToGrid="0" snapToObjects="1">
      <p:cViewPr>
        <p:scale>
          <a:sx n="84" d="100"/>
          <a:sy n="84" d="100"/>
        </p:scale>
        <p:origin x="13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notesMaster" Target="notesMasters/notesMaster1.xml"/><Relationship Id="rId132" Type="http://schemas.openxmlformats.org/officeDocument/2006/relationships/presProps" Target="presProps.xml"/><Relationship Id="rId133" Type="http://schemas.openxmlformats.org/officeDocument/2006/relationships/viewProps" Target="viewProps.xml"/><Relationship Id="rId134" Type="http://schemas.openxmlformats.org/officeDocument/2006/relationships/theme" Target="theme/theme1.xml"/><Relationship Id="rId13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D2213C-03AC-4221-B337-9D0FD4EF412B}" type="doc">
      <dgm:prSet loTypeId="urn:microsoft.com/office/officeart/2005/8/layout/hChevron3" loCatId="process" qsTypeId="urn:microsoft.com/office/officeart/2005/8/quickstyle/3d6" qsCatId="3D" csTypeId="urn:microsoft.com/office/officeart/2005/8/colors/accent1_2" csCatId="accent1" phldr="1"/>
      <dgm:spPr/>
    </dgm:pt>
    <dgm:pt modelId="{BE157F69-DED4-4565-8275-171306289150}">
      <dgm:prSet phldrT="[Testo]">
        <dgm:style>
          <a:lnRef idx="1">
            <a:schemeClr val="accent3"/>
          </a:lnRef>
          <a:fillRef idx="3">
            <a:schemeClr val="accent3"/>
          </a:fillRef>
          <a:effectRef idx="2">
            <a:schemeClr val="accent3"/>
          </a:effectRef>
          <a:fontRef idx="minor">
            <a:schemeClr val="lt1"/>
          </a:fontRef>
        </dgm:style>
      </dgm:prSet>
      <dgm:spPr>
        <a:xfrm>
          <a:off x="11223" y="5076658"/>
          <a:ext cx="3266519" cy="1655994"/>
        </a:xfrm>
        <a:gradFill rotWithShape="1">
          <a:gsLst>
            <a:gs pos="0">
              <a:srgbClr val="EB641B">
                <a:shade val="15000"/>
                <a:satMod val="180000"/>
              </a:srgbClr>
            </a:gs>
            <a:gs pos="50000">
              <a:srgbClr val="EB641B">
                <a:shade val="45000"/>
                <a:satMod val="170000"/>
              </a:srgbClr>
            </a:gs>
            <a:gs pos="70000">
              <a:srgbClr val="EB641B">
                <a:tint val="99000"/>
                <a:shade val="65000"/>
                <a:satMod val="155000"/>
              </a:srgbClr>
            </a:gs>
            <a:gs pos="100000">
              <a:srgbClr val="EB641B">
                <a:tint val="95500"/>
                <a:shade val="100000"/>
                <a:satMod val="155000"/>
              </a:srgbClr>
            </a:gs>
          </a:gsLst>
          <a:lin ang="16200000" scaled="0"/>
        </a:gradFill>
        <a:ln w="9525" cap="flat" cmpd="sng" algn="ctr">
          <a:solidFill>
            <a:srgbClr val="EB641B"/>
          </a:solidFill>
          <a:prstDash val="solid"/>
        </a:ln>
        <a:effectLst>
          <a:outerShdw blurRad="50800" dist="38100" dir="5400000" rotWithShape="0">
            <a:srgbClr val="000000">
              <a:alpha val="35000"/>
            </a:srgbClr>
          </a:outerShdw>
        </a:effectLst>
        <a:sp3d/>
      </dgm:spPr>
      <dgm:t>
        <a:bodyPr/>
        <a:lstStyle/>
        <a:p>
          <a:r>
            <a:rPr lang="it-IT" dirty="0" smtClean="0">
              <a:solidFill>
                <a:sysClr val="window" lastClr="FFFFFF"/>
              </a:solidFill>
              <a:latin typeface="Lucida Sans Unicode"/>
              <a:ea typeface="+mn-ea"/>
              <a:cs typeface="+mn-cs"/>
            </a:rPr>
            <a:t>1989</a:t>
          </a:r>
          <a:endParaRPr lang="it-IT" dirty="0">
            <a:solidFill>
              <a:sysClr val="window" lastClr="FFFFFF"/>
            </a:solidFill>
            <a:latin typeface="Lucida Sans Unicode"/>
            <a:ea typeface="+mn-ea"/>
            <a:cs typeface="+mn-cs"/>
          </a:endParaRPr>
        </a:p>
      </dgm:t>
    </dgm:pt>
    <dgm:pt modelId="{CC877B54-3262-4208-9226-7AFDF12B97B5}" type="parTrans" cxnId="{092E3F4D-7671-422C-AC7F-3A9ED356DA7E}">
      <dgm:prSet/>
      <dgm:spPr/>
      <dgm:t>
        <a:bodyPr/>
        <a:lstStyle/>
        <a:p>
          <a:endParaRPr lang="it-IT"/>
        </a:p>
      </dgm:t>
    </dgm:pt>
    <dgm:pt modelId="{3E377FB9-FA68-497E-AAA4-22D6FE15EEE3}" type="sibTrans" cxnId="{092E3F4D-7671-422C-AC7F-3A9ED356DA7E}">
      <dgm:prSet/>
      <dgm:spPr/>
      <dgm:t>
        <a:bodyPr/>
        <a:lstStyle/>
        <a:p>
          <a:endParaRPr lang="it-IT"/>
        </a:p>
      </dgm:t>
    </dgm:pt>
    <dgm:pt modelId="{6DB27172-2749-48FB-BC34-6B714FB7D791}">
      <dgm:prSet phldrT="[Testo]"/>
      <dgm:spPr>
        <a:xfrm>
          <a:off x="2624438" y="5251352"/>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r>
            <a:rPr lang="it-IT" dirty="0" smtClean="0">
              <a:solidFill>
                <a:sysClr val="window" lastClr="FFFFFF"/>
              </a:solidFill>
              <a:latin typeface="Lucida Sans Unicode"/>
              <a:ea typeface="+mn-ea"/>
              <a:cs typeface="+mn-cs"/>
            </a:rPr>
            <a:t>1990</a:t>
          </a:r>
          <a:endParaRPr lang="it-IT" dirty="0">
            <a:solidFill>
              <a:sysClr val="window" lastClr="FFFFFF"/>
            </a:solidFill>
            <a:latin typeface="Lucida Sans Unicode"/>
            <a:ea typeface="+mn-ea"/>
            <a:cs typeface="+mn-cs"/>
          </a:endParaRPr>
        </a:p>
      </dgm:t>
    </dgm:pt>
    <dgm:pt modelId="{B135A98D-4F77-4666-8DBF-4E1F449099DB}" type="parTrans" cxnId="{F5A13834-4AED-4633-B814-678BC26876E4}">
      <dgm:prSet/>
      <dgm:spPr/>
      <dgm:t>
        <a:bodyPr/>
        <a:lstStyle/>
        <a:p>
          <a:endParaRPr lang="it-IT"/>
        </a:p>
      </dgm:t>
    </dgm:pt>
    <dgm:pt modelId="{D9A12E45-DE6D-4FC1-8C93-579B5A03CAE4}" type="sibTrans" cxnId="{F5A13834-4AED-4633-B814-678BC26876E4}">
      <dgm:prSet/>
      <dgm:spPr/>
      <dgm:t>
        <a:bodyPr/>
        <a:lstStyle/>
        <a:p>
          <a:endParaRPr lang="it-IT"/>
        </a:p>
      </dgm:t>
    </dgm:pt>
    <dgm:pt modelId="{FA4DF5D4-1492-40C1-95AA-1494436DD6BC}">
      <dgm:prSet phldrT="[Testo]"/>
      <dgm:spPr>
        <a:xfrm>
          <a:off x="5237653" y="5251352"/>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r>
            <a:rPr lang="it-IT" dirty="0" smtClean="0">
              <a:solidFill>
                <a:sysClr val="window" lastClr="FFFFFF"/>
              </a:solidFill>
              <a:latin typeface="Lucida Sans Unicode"/>
              <a:ea typeface="+mn-ea"/>
              <a:cs typeface="+mn-cs"/>
            </a:rPr>
            <a:t>1991</a:t>
          </a:r>
          <a:endParaRPr lang="it-IT" dirty="0">
            <a:solidFill>
              <a:sysClr val="window" lastClr="FFFFFF"/>
            </a:solidFill>
            <a:latin typeface="Lucida Sans Unicode"/>
            <a:ea typeface="+mn-ea"/>
            <a:cs typeface="+mn-cs"/>
          </a:endParaRPr>
        </a:p>
      </dgm:t>
    </dgm:pt>
    <dgm:pt modelId="{F1721E52-CC8E-4CE4-90A3-DFA8315EB428}" type="parTrans" cxnId="{1FA41B34-78F3-4BE7-A86D-F3ED63CF2CB8}">
      <dgm:prSet/>
      <dgm:spPr/>
      <dgm:t>
        <a:bodyPr/>
        <a:lstStyle/>
        <a:p>
          <a:endParaRPr lang="it-IT"/>
        </a:p>
      </dgm:t>
    </dgm:pt>
    <dgm:pt modelId="{CCA164DA-B6C0-496B-8C62-3F3614AC776B}" type="sibTrans" cxnId="{1FA41B34-78F3-4BE7-A86D-F3ED63CF2CB8}">
      <dgm:prSet/>
      <dgm:spPr/>
      <dgm:t>
        <a:bodyPr/>
        <a:lstStyle/>
        <a:p>
          <a:endParaRPr lang="it-IT"/>
        </a:p>
      </dgm:t>
    </dgm:pt>
    <dgm:pt modelId="{AC3740BB-1272-43DD-B0E5-681137283B59}">
      <dgm:prSet phldrT="[Testo]"/>
      <dgm:spPr>
        <a:xfrm>
          <a:off x="7850869" y="5251352"/>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r>
            <a:rPr lang="it-IT" dirty="0" smtClean="0">
              <a:solidFill>
                <a:sysClr val="window" lastClr="FFFFFF"/>
              </a:solidFill>
              <a:latin typeface="Lucida Sans Unicode"/>
              <a:ea typeface="+mn-ea"/>
              <a:cs typeface="+mn-cs"/>
            </a:rPr>
            <a:t>1995</a:t>
          </a:r>
          <a:endParaRPr lang="it-IT" dirty="0">
            <a:solidFill>
              <a:sysClr val="window" lastClr="FFFFFF"/>
            </a:solidFill>
            <a:latin typeface="Lucida Sans Unicode"/>
            <a:ea typeface="+mn-ea"/>
            <a:cs typeface="+mn-cs"/>
          </a:endParaRPr>
        </a:p>
      </dgm:t>
    </dgm:pt>
    <dgm:pt modelId="{10988026-06B9-4C0E-AE77-9A946B2B1CA0}" type="parTrans" cxnId="{E008BAB5-FD22-4B85-9602-F407826EF06F}">
      <dgm:prSet/>
      <dgm:spPr/>
      <dgm:t>
        <a:bodyPr/>
        <a:lstStyle/>
        <a:p>
          <a:endParaRPr lang="it-IT"/>
        </a:p>
      </dgm:t>
    </dgm:pt>
    <dgm:pt modelId="{5452D576-B03C-4B6E-B34C-1EC38A49945D}" type="sibTrans" cxnId="{E008BAB5-FD22-4B85-9602-F407826EF06F}">
      <dgm:prSet/>
      <dgm:spPr/>
      <dgm:t>
        <a:bodyPr/>
        <a:lstStyle/>
        <a:p>
          <a:endParaRPr lang="it-IT"/>
        </a:p>
      </dgm:t>
    </dgm:pt>
    <dgm:pt modelId="{1BCA62B7-19FF-4B5C-939E-F4C178E4CBD3}">
      <dgm:prSet phldrT="[Testo]"/>
      <dgm:spPr>
        <a:xfrm>
          <a:off x="10464084" y="5251352"/>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r>
            <a:rPr lang="it-IT" dirty="0" smtClean="0">
              <a:solidFill>
                <a:sysClr val="window" lastClr="FFFFFF"/>
              </a:solidFill>
              <a:latin typeface="Lucida Sans Unicode"/>
              <a:ea typeface="+mn-ea"/>
              <a:cs typeface="+mn-cs"/>
            </a:rPr>
            <a:t>1997</a:t>
          </a:r>
          <a:endParaRPr lang="it-IT" dirty="0">
            <a:solidFill>
              <a:sysClr val="window" lastClr="FFFFFF"/>
            </a:solidFill>
            <a:latin typeface="Lucida Sans Unicode"/>
            <a:ea typeface="+mn-ea"/>
            <a:cs typeface="+mn-cs"/>
          </a:endParaRPr>
        </a:p>
      </dgm:t>
    </dgm:pt>
    <dgm:pt modelId="{4EFAA789-643D-45BC-86BC-CCE75CC35BD4}" type="parTrans" cxnId="{89AD8F84-5A16-4E15-8476-4B843FC38AB2}">
      <dgm:prSet/>
      <dgm:spPr/>
      <dgm:t>
        <a:bodyPr/>
        <a:lstStyle/>
        <a:p>
          <a:endParaRPr lang="it-IT"/>
        </a:p>
      </dgm:t>
    </dgm:pt>
    <dgm:pt modelId="{61576F4F-71D7-4CFE-975C-435B249D9A88}" type="sibTrans" cxnId="{89AD8F84-5A16-4E15-8476-4B843FC38AB2}">
      <dgm:prSet/>
      <dgm:spPr/>
      <dgm:t>
        <a:bodyPr/>
        <a:lstStyle/>
        <a:p>
          <a:endParaRPr lang="it-IT"/>
        </a:p>
      </dgm:t>
    </dgm:pt>
    <dgm:pt modelId="{B8661ACE-08AC-450C-91CB-60C818225180}">
      <dgm:prSet phldrT="[Testo]"/>
      <dgm:spPr>
        <a:xfrm>
          <a:off x="13077299" y="5251352"/>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r>
            <a:rPr lang="it-IT" dirty="0" smtClean="0">
              <a:solidFill>
                <a:sysClr val="window" lastClr="FFFFFF"/>
              </a:solidFill>
              <a:latin typeface="Lucida Sans Unicode"/>
              <a:ea typeface="+mn-ea"/>
              <a:cs typeface="+mn-cs"/>
            </a:rPr>
            <a:t>1999</a:t>
          </a:r>
          <a:endParaRPr lang="it-IT" dirty="0">
            <a:solidFill>
              <a:sysClr val="window" lastClr="FFFFFF"/>
            </a:solidFill>
            <a:latin typeface="Lucida Sans Unicode"/>
            <a:ea typeface="+mn-ea"/>
            <a:cs typeface="+mn-cs"/>
          </a:endParaRPr>
        </a:p>
      </dgm:t>
    </dgm:pt>
    <dgm:pt modelId="{5DDD37F2-D700-4AC4-A274-0C97F54B22E4}" type="parTrans" cxnId="{838A6E28-3843-4747-88FF-D770B93C7519}">
      <dgm:prSet/>
      <dgm:spPr/>
      <dgm:t>
        <a:bodyPr/>
        <a:lstStyle/>
        <a:p>
          <a:endParaRPr lang="it-IT"/>
        </a:p>
      </dgm:t>
    </dgm:pt>
    <dgm:pt modelId="{0AD346BD-1C60-470C-B9B0-D2F5A4EC3C0D}" type="sibTrans" cxnId="{838A6E28-3843-4747-88FF-D770B93C7519}">
      <dgm:prSet/>
      <dgm:spPr/>
      <dgm:t>
        <a:bodyPr/>
        <a:lstStyle/>
        <a:p>
          <a:endParaRPr lang="it-IT"/>
        </a:p>
      </dgm:t>
    </dgm:pt>
    <dgm:pt modelId="{9168E915-A56F-491D-8628-FA57A8795234}">
      <dgm:prSet phldrT="[Testo]"/>
      <dgm:spPr>
        <a:xfrm>
          <a:off x="15690515" y="5251352"/>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r>
            <a:rPr lang="it-IT" dirty="0" smtClean="0">
              <a:solidFill>
                <a:sysClr val="window" lastClr="FFFFFF"/>
              </a:solidFill>
              <a:latin typeface="Lucida Sans Unicode"/>
              <a:ea typeface="+mn-ea"/>
              <a:cs typeface="+mn-cs"/>
            </a:rPr>
            <a:t>2000</a:t>
          </a:r>
          <a:endParaRPr lang="it-IT" dirty="0">
            <a:solidFill>
              <a:sysClr val="window" lastClr="FFFFFF"/>
            </a:solidFill>
            <a:latin typeface="Lucida Sans Unicode"/>
            <a:ea typeface="+mn-ea"/>
            <a:cs typeface="+mn-cs"/>
          </a:endParaRPr>
        </a:p>
      </dgm:t>
    </dgm:pt>
    <dgm:pt modelId="{AB1A5CF7-759A-43A0-BC12-C02CD7DBEB1C}" type="parTrans" cxnId="{DF1C2785-0A33-4F93-9D25-E6857063BB02}">
      <dgm:prSet/>
      <dgm:spPr/>
      <dgm:t>
        <a:bodyPr/>
        <a:lstStyle/>
        <a:p>
          <a:endParaRPr lang="it-IT"/>
        </a:p>
      </dgm:t>
    </dgm:pt>
    <dgm:pt modelId="{A497DEAD-A885-4C6E-90B3-EC29C39A46D0}" type="sibTrans" cxnId="{DF1C2785-0A33-4F93-9D25-E6857063BB02}">
      <dgm:prSet/>
      <dgm:spPr/>
      <dgm:t>
        <a:bodyPr/>
        <a:lstStyle/>
        <a:p>
          <a:endParaRPr lang="it-IT"/>
        </a:p>
      </dgm:t>
    </dgm:pt>
    <dgm:pt modelId="{F5ED8F1F-034E-4118-80E8-8F3AF4D5BD66}">
      <dgm:prSet phldrT="[Testo]"/>
      <dgm:spPr>
        <a:xfrm>
          <a:off x="18303730" y="5251352"/>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r>
            <a:rPr lang="it-IT" dirty="0" smtClean="0">
              <a:solidFill>
                <a:sysClr val="window" lastClr="FFFFFF"/>
              </a:solidFill>
              <a:latin typeface="Lucida Sans Unicode"/>
              <a:ea typeface="+mn-ea"/>
              <a:cs typeface="+mn-cs"/>
            </a:rPr>
            <a:t>2004</a:t>
          </a:r>
          <a:endParaRPr lang="it-IT" dirty="0">
            <a:solidFill>
              <a:sysClr val="window" lastClr="FFFFFF"/>
            </a:solidFill>
            <a:latin typeface="Lucida Sans Unicode"/>
            <a:ea typeface="+mn-ea"/>
            <a:cs typeface="+mn-cs"/>
          </a:endParaRPr>
        </a:p>
      </dgm:t>
    </dgm:pt>
    <dgm:pt modelId="{F1133F3A-1B54-451A-B5D6-ED77C62A3D90}" type="parTrans" cxnId="{48B40861-5449-48D5-A448-3FB37F0A8547}">
      <dgm:prSet/>
      <dgm:spPr/>
      <dgm:t>
        <a:bodyPr/>
        <a:lstStyle/>
        <a:p>
          <a:endParaRPr lang="it-IT"/>
        </a:p>
      </dgm:t>
    </dgm:pt>
    <dgm:pt modelId="{7CFBC3DA-0CC7-4381-8CC8-64D5758C61AD}" type="sibTrans" cxnId="{48B40861-5449-48D5-A448-3FB37F0A8547}">
      <dgm:prSet/>
      <dgm:spPr/>
      <dgm:t>
        <a:bodyPr/>
        <a:lstStyle/>
        <a:p>
          <a:endParaRPr lang="it-IT"/>
        </a:p>
      </dgm:t>
    </dgm:pt>
    <dgm:pt modelId="{603CF009-F3F6-448B-94F5-2CDB08818717}">
      <dgm:prSet phldrT="[Testo]"/>
      <dgm:spPr>
        <a:xfrm>
          <a:off x="20916945" y="5251352"/>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r>
            <a:rPr lang="it-IT" dirty="0" smtClean="0">
              <a:solidFill>
                <a:sysClr val="window" lastClr="FFFFFF"/>
              </a:solidFill>
              <a:latin typeface="Lucida Sans Unicode"/>
              <a:ea typeface="+mn-ea"/>
              <a:cs typeface="+mn-cs"/>
            </a:rPr>
            <a:t>2006</a:t>
          </a:r>
          <a:endParaRPr lang="it-IT" dirty="0">
            <a:solidFill>
              <a:sysClr val="window" lastClr="FFFFFF"/>
            </a:solidFill>
            <a:latin typeface="Lucida Sans Unicode"/>
            <a:ea typeface="+mn-ea"/>
            <a:cs typeface="+mn-cs"/>
          </a:endParaRPr>
        </a:p>
      </dgm:t>
    </dgm:pt>
    <dgm:pt modelId="{69574E31-0CF4-4DA0-BCEE-0EA50FB7162F}" type="parTrans" cxnId="{33A5728B-706B-4C09-A50A-7FEAA1C883D3}">
      <dgm:prSet/>
      <dgm:spPr/>
      <dgm:t>
        <a:bodyPr/>
        <a:lstStyle/>
        <a:p>
          <a:endParaRPr lang="it-IT"/>
        </a:p>
      </dgm:t>
    </dgm:pt>
    <dgm:pt modelId="{7C95ED36-4205-4E2E-B096-B25EE8184CFD}" type="sibTrans" cxnId="{33A5728B-706B-4C09-A50A-7FEAA1C883D3}">
      <dgm:prSet/>
      <dgm:spPr/>
      <dgm:t>
        <a:bodyPr/>
        <a:lstStyle/>
        <a:p>
          <a:endParaRPr lang="it-IT"/>
        </a:p>
      </dgm:t>
    </dgm:pt>
    <dgm:pt modelId="{5563BB82-4D10-4F75-84CE-2BA8BCD51A92}" type="pres">
      <dgm:prSet presAssocID="{24D2213C-03AC-4221-B337-9D0FD4EF412B}" presName="Name0" presStyleCnt="0">
        <dgm:presLayoutVars>
          <dgm:dir/>
          <dgm:resizeHandles val="exact"/>
        </dgm:presLayoutVars>
      </dgm:prSet>
      <dgm:spPr/>
    </dgm:pt>
    <dgm:pt modelId="{BDF3D701-B589-4367-996D-E751A97EE6BD}" type="pres">
      <dgm:prSet presAssocID="{BE157F69-DED4-4565-8275-171306289150}" presName="parTxOnly" presStyleLbl="node1" presStyleIdx="0" presStyleCnt="9" custScaleY="126740">
        <dgm:presLayoutVars>
          <dgm:bulletEnabled val="1"/>
        </dgm:presLayoutVars>
      </dgm:prSet>
      <dgm:spPr>
        <a:prstGeom prst="homePlate">
          <a:avLst/>
        </a:prstGeom>
      </dgm:spPr>
      <dgm:t>
        <a:bodyPr/>
        <a:lstStyle/>
        <a:p>
          <a:endParaRPr lang="it-IT"/>
        </a:p>
      </dgm:t>
    </dgm:pt>
    <dgm:pt modelId="{1FFA3F52-4434-4058-A885-C2A72FB6325D}" type="pres">
      <dgm:prSet presAssocID="{3E377FB9-FA68-497E-AAA4-22D6FE15EEE3}" presName="parSpace" presStyleCnt="0"/>
      <dgm:spPr/>
    </dgm:pt>
    <dgm:pt modelId="{27F1305A-7F43-4ADE-A2AD-E683C9A1C43B}" type="pres">
      <dgm:prSet presAssocID="{6DB27172-2749-48FB-BC34-6B714FB7D791}" presName="parTxOnly" presStyleLbl="node1" presStyleIdx="1" presStyleCnt="9">
        <dgm:presLayoutVars>
          <dgm:bulletEnabled val="1"/>
        </dgm:presLayoutVars>
      </dgm:prSet>
      <dgm:spPr>
        <a:prstGeom prst="chevron">
          <a:avLst/>
        </a:prstGeom>
      </dgm:spPr>
      <dgm:t>
        <a:bodyPr/>
        <a:lstStyle/>
        <a:p>
          <a:endParaRPr lang="it-IT"/>
        </a:p>
      </dgm:t>
    </dgm:pt>
    <dgm:pt modelId="{C8BB819E-53BF-4A32-9305-569F5A888E51}" type="pres">
      <dgm:prSet presAssocID="{D9A12E45-DE6D-4FC1-8C93-579B5A03CAE4}" presName="parSpace" presStyleCnt="0"/>
      <dgm:spPr/>
    </dgm:pt>
    <dgm:pt modelId="{51043C8D-E4A6-4D4C-963A-D9098CED9BA1}" type="pres">
      <dgm:prSet presAssocID="{FA4DF5D4-1492-40C1-95AA-1494436DD6BC}" presName="parTxOnly" presStyleLbl="node1" presStyleIdx="2" presStyleCnt="9">
        <dgm:presLayoutVars>
          <dgm:bulletEnabled val="1"/>
        </dgm:presLayoutVars>
      </dgm:prSet>
      <dgm:spPr>
        <a:prstGeom prst="chevron">
          <a:avLst/>
        </a:prstGeom>
      </dgm:spPr>
      <dgm:t>
        <a:bodyPr/>
        <a:lstStyle/>
        <a:p>
          <a:endParaRPr lang="it-IT"/>
        </a:p>
      </dgm:t>
    </dgm:pt>
    <dgm:pt modelId="{596DDB39-937D-4302-B711-88024F775320}" type="pres">
      <dgm:prSet presAssocID="{CCA164DA-B6C0-496B-8C62-3F3614AC776B}" presName="parSpace" presStyleCnt="0"/>
      <dgm:spPr/>
    </dgm:pt>
    <dgm:pt modelId="{CFFACC41-4F57-4D21-9F01-7BE0D5EC3B3A}" type="pres">
      <dgm:prSet presAssocID="{AC3740BB-1272-43DD-B0E5-681137283B59}" presName="parTxOnly" presStyleLbl="node1" presStyleIdx="3" presStyleCnt="9">
        <dgm:presLayoutVars>
          <dgm:bulletEnabled val="1"/>
        </dgm:presLayoutVars>
      </dgm:prSet>
      <dgm:spPr>
        <a:prstGeom prst="chevron">
          <a:avLst/>
        </a:prstGeom>
      </dgm:spPr>
      <dgm:t>
        <a:bodyPr/>
        <a:lstStyle/>
        <a:p>
          <a:endParaRPr lang="it-IT"/>
        </a:p>
      </dgm:t>
    </dgm:pt>
    <dgm:pt modelId="{A3EA870B-F4D6-49CC-B385-041EF471D4F6}" type="pres">
      <dgm:prSet presAssocID="{5452D576-B03C-4B6E-B34C-1EC38A49945D}" presName="parSpace" presStyleCnt="0"/>
      <dgm:spPr/>
    </dgm:pt>
    <dgm:pt modelId="{8FEFACAE-1D92-48EC-B1FA-68A36E5DDED5}" type="pres">
      <dgm:prSet presAssocID="{1BCA62B7-19FF-4B5C-939E-F4C178E4CBD3}" presName="parTxOnly" presStyleLbl="node1" presStyleIdx="4" presStyleCnt="9">
        <dgm:presLayoutVars>
          <dgm:bulletEnabled val="1"/>
        </dgm:presLayoutVars>
      </dgm:prSet>
      <dgm:spPr>
        <a:prstGeom prst="chevron">
          <a:avLst/>
        </a:prstGeom>
      </dgm:spPr>
      <dgm:t>
        <a:bodyPr/>
        <a:lstStyle/>
        <a:p>
          <a:endParaRPr lang="it-IT"/>
        </a:p>
      </dgm:t>
    </dgm:pt>
    <dgm:pt modelId="{2B950F3A-7145-4BAC-AC20-9262876CBBB8}" type="pres">
      <dgm:prSet presAssocID="{61576F4F-71D7-4CFE-975C-435B249D9A88}" presName="parSpace" presStyleCnt="0"/>
      <dgm:spPr/>
    </dgm:pt>
    <dgm:pt modelId="{0E44C964-8CFC-4285-A81C-2BB18822D503}" type="pres">
      <dgm:prSet presAssocID="{B8661ACE-08AC-450C-91CB-60C818225180}" presName="parTxOnly" presStyleLbl="node1" presStyleIdx="5" presStyleCnt="9">
        <dgm:presLayoutVars>
          <dgm:bulletEnabled val="1"/>
        </dgm:presLayoutVars>
      </dgm:prSet>
      <dgm:spPr>
        <a:prstGeom prst="chevron">
          <a:avLst/>
        </a:prstGeom>
      </dgm:spPr>
      <dgm:t>
        <a:bodyPr/>
        <a:lstStyle/>
        <a:p>
          <a:endParaRPr lang="it-IT"/>
        </a:p>
      </dgm:t>
    </dgm:pt>
    <dgm:pt modelId="{2470E433-7477-4C60-98C2-93D1ED9010F4}" type="pres">
      <dgm:prSet presAssocID="{0AD346BD-1C60-470C-B9B0-D2F5A4EC3C0D}" presName="parSpace" presStyleCnt="0"/>
      <dgm:spPr/>
    </dgm:pt>
    <dgm:pt modelId="{35D6323C-CF7E-43A9-A0B0-5A280189B380}" type="pres">
      <dgm:prSet presAssocID="{9168E915-A56F-491D-8628-FA57A8795234}" presName="parTxOnly" presStyleLbl="node1" presStyleIdx="6" presStyleCnt="9">
        <dgm:presLayoutVars>
          <dgm:bulletEnabled val="1"/>
        </dgm:presLayoutVars>
      </dgm:prSet>
      <dgm:spPr>
        <a:prstGeom prst="chevron">
          <a:avLst/>
        </a:prstGeom>
      </dgm:spPr>
      <dgm:t>
        <a:bodyPr/>
        <a:lstStyle/>
        <a:p>
          <a:endParaRPr lang="it-IT"/>
        </a:p>
      </dgm:t>
    </dgm:pt>
    <dgm:pt modelId="{FACAE7BF-7CD2-4C09-B796-ECCE28BC4FE1}" type="pres">
      <dgm:prSet presAssocID="{A497DEAD-A885-4C6E-90B3-EC29C39A46D0}" presName="parSpace" presStyleCnt="0"/>
      <dgm:spPr/>
    </dgm:pt>
    <dgm:pt modelId="{84930FF3-84B1-484A-BA41-0F7C38D3B35B}" type="pres">
      <dgm:prSet presAssocID="{F5ED8F1F-034E-4118-80E8-8F3AF4D5BD66}" presName="parTxOnly" presStyleLbl="node1" presStyleIdx="7" presStyleCnt="9">
        <dgm:presLayoutVars>
          <dgm:bulletEnabled val="1"/>
        </dgm:presLayoutVars>
      </dgm:prSet>
      <dgm:spPr>
        <a:prstGeom prst="chevron">
          <a:avLst/>
        </a:prstGeom>
      </dgm:spPr>
      <dgm:t>
        <a:bodyPr/>
        <a:lstStyle/>
        <a:p>
          <a:endParaRPr lang="it-IT"/>
        </a:p>
      </dgm:t>
    </dgm:pt>
    <dgm:pt modelId="{0FDD523B-4C40-40A9-9684-E4E26C7037AF}" type="pres">
      <dgm:prSet presAssocID="{7CFBC3DA-0CC7-4381-8CC8-64D5758C61AD}" presName="parSpace" presStyleCnt="0"/>
      <dgm:spPr/>
    </dgm:pt>
    <dgm:pt modelId="{EF94E443-343F-4BCC-BCA0-B7207C72A15C}" type="pres">
      <dgm:prSet presAssocID="{603CF009-F3F6-448B-94F5-2CDB08818717}" presName="parTxOnly" presStyleLbl="node1" presStyleIdx="8" presStyleCnt="9">
        <dgm:presLayoutVars>
          <dgm:bulletEnabled val="1"/>
        </dgm:presLayoutVars>
      </dgm:prSet>
      <dgm:spPr>
        <a:prstGeom prst="chevron">
          <a:avLst/>
        </a:prstGeom>
      </dgm:spPr>
      <dgm:t>
        <a:bodyPr/>
        <a:lstStyle/>
        <a:p>
          <a:endParaRPr lang="it-IT"/>
        </a:p>
      </dgm:t>
    </dgm:pt>
  </dgm:ptLst>
  <dgm:cxnLst>
    <dgm:cxn modelId="{940843D3-8350-9348-918B-E5D97957FE42}" type="presOf" srcId="{9168E915-A56F-491D-8628-FA57A8795234}" destId="{35D6323C-CF7E-43A9-A0B0-5A280189B380}" srcOrd="0" destOrd="0" presId="urn:microsoft.com/office/officeart/2005/8/layout/hChevron3"/>
    <dgm:cxn modelId="{F5A13834-4AED-4633-B814-678BC26876E4}" srcId="{24D2213C-03AC-4221-B337-9D0FD4EF412B}" destId="{6DB27172-2749-48FB-BC34-6B714FB7D791}" srcOrd="1" destOrd="0" parTransId="{B135A98D-4F77-4666-8DBF-4E1F449099DB}" sibTransId="{D9A12E45-DE6D-4FC1-8C93-579B5A03CAE4}"/>
    <dgm:cxn modelId="{89AD8F84-5A16-4E15-8476-4B843FC38AB2}" srcId="{24D2213C-03AC-4221-B337-9D0FD4EF412B}" destId="{1BCA62B7-19FF-4B5C-939E-F4C178E4CBD3}" srcOrd="4" destOrd="0" parTransId="{4EFAA789-643D-45BC-86BC-CCE75CC35BD4}" sibTransId="{61576F4F-71D7-4CFE-975C-435B249D9A88}"/>
    <dgm:cxn modelId="{48B40861-5449-48D5-A448-3FB37F0A8547}" srcId="{24D2213C-03AC-4221-B337-9D0FD4EF412B}" destId="{F5ED8F1F-034E-4118-80E8-8F3AF4D5BD66}" srcOrd="7" destOrd="0" parTransId="{F1133F3A-1B54-451A-B5D6-ED77C62A3D90}" sibTransId="{7CFBC3DA-0CC7-4381-8CC8-64D5758C61AD}"/>
    <dgm:cxn modelId="{838A6E28-3843-4747-88FF-D770B93C7519}" srcId="{24D2213C-03AC-4221-B337-9D0FD4EF412B}" destId="{B8661ACE-08AC-450C-91CB-60C818225180}" srcOrd="5" destOrd="0" parTransId="{5DDD37F2-D700-4AC4-A274-0C97F54B22E4}" sibTransId="{0AD346BD-1C60-470C-B9B0-D2F5A4EC3C0D}"/>
    <dgm:cxn modelId="{FDCC80E7-722D-BC4C-BCB2-FAF1ACE935ED}" type="presOf" srcId="{603CF009-F3F6-448B-94F5-2CDB08818717}" destId="{EF94E443-343F-4BCC-BCA0-B7207C72A15C}" srcOrd="0" destOrd="0" presId="urn:microsoft.com/office/officeart/2005/8/layout/hChevron3"/>
    <dgm:cxn modelId="{DF1C2785-0A33-4F93-9D25-E6857063BB02}" srcId="{24D2213C-03AC-4221-B337-9D0FD4EF412B}" destId="{9168E915-A56F-491D-8628-FA57A8795234}" srcOrd="6" destOrd="0" parTransId="{AB1A5CF7-759A-43A0-BC12-C02CD7DBEB1C}" sibTransId="{A497DEAD-A885-4C6E-90B3-EC29C39A46D0}"/>
    <dgm:cxn modelId="{1FA41B34-78F3-4BE7-A86D-F3ED63CF2CB8}" srcId="{24D2213C-03AC-4221-B337-9D0FD4EF412B}" destId="{FA4DF5D4-1492-40C1-95AA-1494436DD6BC}" srcOrd="2" destOrd="0" parTransId="{F1721E52-CC8E-4CE4-90A3-DFA8315EB428}" sibTransId="{CCA164DA-B6C0-496B-8C62-3F3614AC776B}"/>
    <dgm:cxn modelId="{092E3F4D-7671-422C-AC7F-3A9ED356DA7E}" srcId="{24D2213C-03AC-4221-B337-9D0FD4EF412B}" destId="{BE157F69-DED4-4565-8275-171306289150}" srcOrd="0" destOrd="0" parTransId="{CC877B54-3262-4208-9226-7AFDF12B97B5}" sibTransId="{3E377FB9-FA68-497E-AAA4-22D6FE15EEE3}"/>
    <dgm:cxn modelId="{B1B9B722-AD06-DD46-9FC4-170EFDCD9404}" type="presOf" srcId="{24D2213C-03AC-4221-B337-9D0FD4EF412B}" destId="{5563BB82-4D10-4F75-84CE-2BA8BCD51A92}" srcOrd="0" destOrd="0" presId="urn:microsoft.com/office/officeart/2005/8/layout/hChevron3"/>
    <dgm:cxn modelId="{E008BAB5-FD22-4B85-9602-F407826EF06F}" srcId="{24D2213C-03AC-4221-B337-9D0FD4EF412B}" destId="{AC3740BB-1272-43DD-B0E5-681137283B59}" srcOrd="3" destOrd="0" parTransId="{10988026-06B9-4C0E-AE77-9A946B2B1CA0}" sibTransId="{5452D576-B03C-4B6E-B34C-1EC38A49945D}"/>
    <dgm:cxn modelId="{835E7B58-FCE1-D84A-8344-036B524F7002}" type="presOf" srcId="{6DB27172-2749-48FB-BC34-6B714FB7D791}" destId="{27F1305A-7F43-4ADE-A2AD-E683C9A1C43B}" srcOrd="0" destOrd="0" presId="urn:microsoft.com/office/officeart/2005/8/layout/hChevron3"/>
    <dgm:cxn modelId="{124E2CA6-F530-E246-97CF-1DB61E271DCE}" type="presOf" srcId="{F5ED8F1F-034E-4118-80E8-8F3AF4D5BD66}" destId="{84930FF3-84B1-484A-BA41-0F7C38D3B35B}" srcOrd="0" destOrd="0" presId="urn:microsoft.com/office/officeart/2005/8/layout/hChevron3"/>
    <dgm:cxn modelId="{33A5728B-706B-4C09-A50A-7FEAA1C883D3}" srcId="{24D2213C-03AC-4221-B337-9D0FD4EF412B}" destId="{603CF009-F3F6-448B-94F5-2CDB08818717}" srcOrd="8" destOrd="0" parTransId="{69574E31-0CF4-4DA0-BCEE-0EA50FB7162F}" sibTransId="{7C95ED36-4205-4E2E-B096-B25EE8184CFD}"/>
    <dgm:cxn modelId="{38326307-22FD-1447-BE35-88823BEF37DA}" type="presOf" srcId="{1BCA62B7-19FF-4B5C-939E-F4C178E4CBD3}" destId="{8FEFACAE-1D92-48EC-B1FA-68A36E5DDED5}" srcOrd="0" destOrd="0" presId="urn:microsoft.com/office/officeart/2005/8/layout/hChevron3"/>
    <dgm:cxn modelId="{74FD7BC7-C123-D448-9655-2269C278F9D9}" type="presOf" srcId="{BE157F69-DED4-4565-8275-171306289150}" destId="{BDF3D701-B589-4367-996D-E751A97EE6BD}" srcOrd="0" destOrd="0" presId="urn:microsoft.com/office/officeart/2005/8/layout/hChevron3"/>
    <dgm:cxn modelId="{EE8D4FA1-1A81-5941-A05C-99CB82D7B59A}" type="presOf" srcId="{AC3740BB-1272-43DD-B0E5-681137283B59}" destId="{CFFACC41-4F57-4D21-9F01-7BE0D5EC3B3A}" srcOrd="0" destOrd="0" presId="urn:microsoft.com/office/officeart/2005/8/layout/hChevron3"/>
    <dgm:cxn modelId="{AC6F8B5A-C9A6-F649-83C7-F7492DBE50A2}" type="presOf" srcId="{B8661ACE-08AC-450C-91CB-60C818225180}" destId="{0E44C964-8CFC-4285-A81C-2BB18822D503}" srcOrd="0" destOrd="0" presId="urn:microsoft.com/office/officeart/2005/8/layout/hChevron3"/>
    <dgm:cxn modelId="{0FE293F0-E1ED-9542-A003-2AA6DFD7D768}" type="presOf" srcId="{FA4DF5D4-1492-40C1-95AA-1494436DD6BC}" destId="{51043C8D-E4A6-4D4C-963A-D9098CED9BA1}" srcOrd="0" destOrd="0" presId="urn:microsoft.com/office/officeart/2005/8/layout/hChevron3"/>
    <dgm:cxn modelId="{5472926D-5104-2C45-8012-2B9150D03B34}" type="presParOf" srcId="{5563BB82-4D10-4F75-84CE-2BA8BCD51A92}" destId="{BDF3D701-B589-4367-996D-E751A97EE6BD}" srcOrd="0" destOrd="0" presId="urn:microsoft.com/office/officeart/2005/8/layout/hChevron3"/>
    <dgm:cxn modelId="{D7D44DCC-5608-A54D-9006-E48356128CB4}" type="presParOf" srcId="{5563BB82-4D10-4F75-84CE-2BA8BCD51A92}" destId="{1FFA3F52-4434-4058-A885-C2A72FB6325D}" srcOrd="1" destOrd="0" presId="urn:microsoft.com/office/officeart/2005/8/layout/hChevron3"/>
    <dgm:cxn modelId="{65881920-5F69-604C-96AF-2652B466107F}" type="presParOf" srcId="{5563BB82-4D10-4F75-84CE-2BA8BCD51A92}" destId="{27F1305A-7F43-4ADE-A2AD-E683C9A1C43B}" srcOrd="2" destOrd="0" presId="urn:microsoft.com/office/officeart/2005/8/layout/hChevron3"/>
    <dgm:cxn modelId="{35FCFBF5-5266-7C4D-ABFB-64A4C3DB75F5}" type="presParOf" srcId="{5563BB82-4D10-4F75-84CE-2BA8BCD51A92}" destId="{C8BB819E-53BF-4A32-9305-569F5A888E51}" srcOrd="3" destOrd="0" presId="urn:microsoft.com/office/officeart/2005/8/layout/hChevron3"/>
    <dgm:cxn modelId="{2A1E4F1B-909B-3D49-BF54-2CD27E2BF1FE}" type="presParOf" srcId="{5563BB82-4D10-4F75-84CE-2BA8BCD51A92}" destId="{51043C8D-E4A6-4D4C-963A-D9098CED9BA1}" srcOrd="4" destOrd="0" presId="urn:microsoft.com/office/officeart/2005/8/layout/hChevron3"/>
    <dgm:cxn modelId="{F282A729-2C7D-0340-AD11-BD0AD94B7F70}" type="presParOf" srcId="{5563BB82-4D10-4F75-84CE-2BA8BCD51A92}" destId="{596DDB39-937D-4302-B711-88024F775320}" srcOrd="5" destOrd="0" presId="urn:microsoft.com/office/officeart/2005/8/layout/hChevron3"/>
    <dgm:cxn modelId="{ABB1A858-856A-BE43-8850-0DE3741AD147}" type="presParOf" srcId="{5563BB82-4D10-4F75-84CE-2BA8BCD51A92}" destId="{CFFACC41-4F57-4D21-9F01-7BE0D5EC3B3A}" srcOrd="6" destOrd="0" presId="urn:microsoft.com/office/officeart/2005/8/layout/hChevron3"/>
    <dgm:cxn modelId="{8BDE5F42-0026-F64E-A72D-A8FFD2C49026}" type="presParOf" srcId="{5563BB82-4D10-4F75-84CE-2BA8BCD51A92}" destId="{A3EA870B-F4D6-49CC-B385-041EF471D4F6}" srcOrd="7" destOrd="0" presId="urn:microsoft.com/office/officeart/2005/8/layout/hChevron3"/>
    <dgm:cxn modelId="{E76C3382-D8D7-584D-89DB-C11AD43A814C}" type="presParOf" srcId="{5563BB82-4D10-4F75-84CE-2BA8BCD51A92}" destId="{8FEFACAE-1D92-48EC-B1FA-68A36E5DDED5}" srcOrd="8" destOrd="0" presId="urn:microsoft.com/office/officeart/2005/8/layout/hChevron3"/>
    <dgm:cxn modelId="{FA5C9A95-430C-AC40-A6BF-573E1999ED8A}" type="presParOf" srcId="{5563BB82-4D10-4F75-84CE-2BA8BCD51A92}" destId="{2B950F3A-7145-4BAC-AC20-9262876CBBB8}" srcOrd="9" destOrd="0" presId="urn:microsoft.com/office/officeart/2005/8/layout/hChevron3"/>
    <dgm:cxn modelId="{B4921FC8-0425-334D-BB5F-64260AC59452}" type="presParOf" srcId="{5563BB82-4D10-4F75-84CE-2BA8BCD51A92}" destId="{0E44C964-8CFC-4285-A81C-2BB18822D503}" srcOrd="10" destOrd="0" presId="urn:microsoft.com/office/officeart/2005/8/layout/hChevron3"/>
    <dgm:cxn modelId="{795645BB-6A47-4549-AE6B-5E2D498ED4C4}" type="presParOf" srcId="{5563BB82-4D10-4F75-84CE-2BA8BCD51A92}" destId="{2470E433-7477-4C60-98C2-93D1ED9010F4}" srcOrd="11" destOrd="0" presId="urn:microsoft.com/office/officeart/2005/8/layout/hChevron3"/>
    <dgm:cxn modelId="{3C29400F-D595-124E-9DCD-8FACDF14DFD0}" type="presParOf" srcId="{5563BB82-4D10-4F75-84CE-2BA8BCD51A92}" destId="{35D6323C-CF7E-43A9-A0B0-5A280189B380}" srcOrd="12" destOrd="0" presId="urn:microsoft.com/office/officeart/2005/8/layout/hChevron3"/>
    <dgm:cxn modelId="{3A6845FE-DB84-F44D-8B3A-BDF731DC68A1}" type="presParOf" srcId="{5563BB82-4D10-4F75-84CE-2BA8BCD51A92}" destId="{FACAE7BF-7CD2-4C09-B796-ECCE28BC4FE1}" srcOrd="13" destOrd="0" presId="urn:microsoft.com/office/officeart/2005/8/layout/hChevron3"/>
    <dgm:cxn modelId="{E102E16E-FCD2-EE4D-8F89-575709708922}" type="presParOf" srcId="{5563BB82-4D10-4F75-84CE-2BA8BCD51A92}" destId="{84930FF3-84B1-484A-BA41-0F7C38D3B35B}" srcOrd="14" destOrd="0" presId="urn:microsoft.com/office/officeart/2005/8/layout/hChevron3"/>
    <dgm:cxn modelId="{1670CFFB-B001-B84B-ACCA-5A79EA58E456}" type="presParOf" srcId="{5563BB82-4D10-4F75-84CE-2BA8BCD51A92}" destId="{0FDD523B-4C40-40A9-9684-E4E26C7037AF}" srcOrd="15" destOrd="0" presId="urn:microsoft.com/office/officeart/2005/8/layout/hChevron3"/>
    <dgm:cxn modelId="{F27AFC6E-52F7-044C-8F82-D40A690B1624}" type="presParOf" srcId="{5563BB82-4D10-4F75-84CE-2BA8BCD51A92}" destId="{EF94E443-343F-4BCC-BCA0-B7207C72A15C}" srcOrd="1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D2213C-03AC-4221-B337-9D0FD4EF412B}" type="doc">
      <dgm:prSet loTypeId="urn:microsoft.com/office/officeart/2005/8/layout/hChevron3" loCatId="process" qsTypeId="urn:microsoft.com/office/officeart/2005/8/quickstyle/3d6" qsCatId="3D" csTypeId="urn:microsoft.com/office/officeart/2005/8/colors/accent1_2" csCatId="accent1" phldr="1"/>
      <dgm:spPr/>
    </dgm:pt>
    <dgm:pt modelId="{BE157F69-DED4-4565-8275-171306289150}">
      <dgm:prSet phldrT="[Testo]">
        <dgm:style>
          <a:lnRef idx="1">
            <a:schemeClr val="accent1"/>
          </a:lnRef>
          <a:fillRef idx="2">
            <a:schemeClr val="accent1"/>
          </a:fillRef>
          <a:effectRef idx="1">
            <a:schemeClr val="accent1"/>
          </a:effectRef>
          <a:fontRef idx="minor">
            <a:schemeClr val="dk1"/>
          </a:fontRef>
        </dgm:style>
      </dgm:prSet>
      <dgm:spPr>
        <a:xfrm>
          <a:off x="11223" y="2376620"/>
          <a:ext cx="3266519" cy="1306803"/>
        </a:xfr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gm:spPr>
      <dgm:t>
        <a:bodyPr/>
        <a:lstStyle/>
        <a:p>
          <a:r>
            <a:rPr lang="it-IT" dirty="0" smtClean="0">
              <a:solidFill>
                <a:sysClr val="windowText" lastClr="000000"/>
              </a:solidFill>
              <a:latin typeface="Lucida Sans Unicode"/>
              <a:ea typeface="+mn-ea"/>
              <a:cs typeface="+mn-cs"/>
            </a:rPr>
            <a:t>1989</a:t>
          </a:r>
          <a:endParaRPr lang="it-IT" dirty="0">
            <a:solidFill>
              <a:sysClr val="windowText" lastClr="000000"/>
            </a:solidFill>
            <a:latin typeface="Lucida Sans Unicode"/>
            <a:ea typeface="+mn-ea"/>
            <a:cs typeface="+mn-cs"/>
          </a:endParaRPr>
        </a:p>
      </dgm:t>
    </dgm:pt>
    <dgm:pt modelId="{CC877B54-3262-4208-9226-7AFDF12B97B5}" type="parTrans" cxnId="{092E3F4D-7671-422C-AC7F-3A9ED356DA7E}">
      <dgm:prSet/>
      <dgm:spPr/>
      <dgm:t>
        <a:bodyPr/>
        <a:lstStyle/>
        <a:p>
          <a:endParaRPr lang="it-IT"/>
        </a:p>
      </dgm:t>
    </dgm:pt>
    <dgm:pt modelId="{3E377FB9-FA68-497E-AAA4-22D6FE15EEE3}" type="sibTrans" cxnId="{092E3F4D-7671-422C-AC7F-3A9ED356DA7E}">
      <dgm:prSet/>
      <dgm:spPr/>
      <dgm:t>
        <a:bodyPr/>
        <a:lstStyle/>
        <a:p>
          <a:endParaRPr lang="it-IT"/>
        </a:p>
      </dgm:t>
    </dgm:pt>
    <dgm:pt modelId="{6DB27172-2749-48FB-BC34-6B714FB7D791}">
      <dgm:prSet phldrT="[Testo]">
        <dgm:style>
          <a:lnRef idx="1">
            <a:schemeClr val="accent3"/>
          </a:lnRef>
          <a:fillRef idx="3">
            <a:schemeClr val="accent3"/>
          </a:fillRef>
          <a:effectRef idx="2">
            <a:schemeClr val="accent3"/>
          </a:effectRef>
          <a:fontRef idx="minor">
            <a:schemeClr val="lt1"/>
          </a:fontRef>
        </dgm:style>
      </dgm:prSet>
      <dgm:spPr>
        <a:xfrm>
          <a:off x="2448275" y="2202025"/>
          <a:ext cx="3266519" cy="1655994"/>
        </a:xfrm>
        <a:gradFill rotWithShape="1">
          <a:gsLst>
            <a:gs pos="0">
              <a:srgbClr val="EB641B">
                <a:shade val="15000"/>
                <a:satMod val="180000"/>
              </a:srgbClr>
            </a:gs>
            <a:gs pos="50000">
              <a:srgbClr val="EB641B">
                <a:shade val="45000"/>
                <a:satMod val="170000"/>
              </a:srgbClr>
            </a:gs>
            <a:gs pos="70000">
              <a:srgbClr val="EB641B">
                <a:tint val="99000"/>
                <a:shade val="65000"/>
                <a:satMod val="155000"/>
              </a:srgbClr>
            </a:gs>
            <a:gs pos="100000">
              <a:srgbClr val="EB641B">
                <a:tint val="95500"/>
                <a:shade val="100000"/>
                <a:satMod val="155000"/>
              </a:srgbClr>
            </a:gs>
          </a:gsLst>
          <a:lin ang="16200000" scaled="0"/>
        </a:gradFill>
        <a:ln w="9525" cap="flat" cmpd="sng" algn="ctr">
          <a:solidFill>
            <a:srgbClr val="EB641B"/>
          </a:solidFill>
          <a:prstDash val="solid"/>
        </a:ln>
        <a:effectLst>
          <a:outerShdw blurRad="50800" dist="38100" dir="5400000" rotWithShape="0">
            <a:srgbClr val="000000">
              <a:alpha val="35000"/>
            </a:srgbClr>
          </a:outerShdw>
        </a:effectLst>
        <a:sp3d/>
      </dgm:spPr>
      <dgm:t>
        <a:bodyPr/>
        <a:lstStyle/>
        <a:p>
          <a:r>
            <a:rPr lang="it-IT" dirty="0" smtClean="0">
              <a:solidFill>
                <a:sysClr val="window" lastClr="FFFFFF"/>
              </a:solidFill>
              <a:latin typeface="Lucida Sans Unicode"/>
              <a:ea typeface="+mn-ea"/>
              <a:cs typeface="+mn-cs"/>
            </a:rPr>
            <a:t>1990</a:t>
          </a:r>
          <a:endParaRPr lang="it-IT" dirty="0">
            <a:solidFill>
              <a:sysClr val="window" lastClr="FFFFFF"/>
            </a:solidFill>
            <a:latin typeface="Lucida Sans Unicode"/>
            <a:ea typeface="+mn-ea"/>
            <a:cs typeface="+mn-cs"/>
          </a:endParaRPr>
        </a:p>
      </dgm:t>
    </dgm:pt>
    <dgm:pt modelId="{B135A98D-4F77-4666-8DBF-4E1F449099DB}" type="parTrans" cxnId="{F5A13834-4AED-4633-B814-678BC26876E4}">
      <dgm:prSet/>
      <dgm:spPr/>
      <dgm:t>
        <a:bodyPr/>
        <a:lstStyle/>
        <a:p>
          <a:endParaRPr lang="it-IT"/>
        </a:p>
      </dgm:t>
    </dgm:pt>
    <dgm:pt modelId="{D9A12E45-DE6D-4FC1-8C93-579B5A03CAE4}" type="sibTrans" cxnId="{F5A13834-4AED-4633-B814-678BC26876E4}">
      <dgm:prSet/>
      <dgm:spPr/>
      <dgm:t>
        <a:bodyPr/>
        <a:lstStyle/>
        <a:p>
          <a:endParaRPr lang="it-IT"/>
        </a:p>
      </dgm:t>
    </dgm:pt>
    <dgm:pt modelId="{AC3740BB-1272-43DD-B0E5-681137283B59}">
      <dgm:prSet phldrT="[Testo]"/>
      <dgm:spPr>
        <a:xfrm>
          <a:off x="5040558" y="2376718"/>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r>
            <a:rPr lang="it-IT" dirty="0" smtClean="0">
              <a:solidFill>
                <a:sysClr val="window" lastClr="FFFFFF"/>
              </a:solidFill>
              <a:latin typeface="Lucida Sans Unicode"/>
              <a:ea typeface="+mn-ea"/>
              <a:cs typeface="+mn-cs"/>
            </a:rPr>
            <a:t>1994</a:t>
          </a:r>
          <a:endParaRPr lang="it-IT" dirty="0">
            <a:solidFill>
              <a:sysClr val="window" lastClr="FFFFFF"/>
            </a:solidFill>
            <a:latin typeface="Lucida Sans Unicode"/>
            <a:ea typeface="+mn-ea"/>
            <a:cs typeface="+mn-cs"/>
          </a:endParaRPr>
        </a:p>
      </dgm:t>
    </dgm:pt>
    <dgm:pt modelId="{10988026-06B9-4C0E-AE77-9A946B2B1CA0}" type="parTrans" cxnId="{E008BAB5-FD22-4B85-9602-F407826EF06F}">
      <dgm:prSet/>
      <dgm:spPr/>
      <dgm:t>
        <a:bodyPr/>
        <a:lstStyle/>
        <a:p>
          <a:endParaRPr lang="it-IT"/>
        </a:p>
      </dgm:t>
    </dgm:pt>
    <dgm:pt modelId="{5452D576-B03C-4B6E-B34C-1EC38A49945D}" type="sibTrans" cxnId="{E008BAB5-FD22-4B85-9602-F407826EF06F}">
      <dgm:prSet/>
      <dgm:spPr/>
      <dgm:t>
        <a:bodyPr/>
        <a:lstStyle/>
        <a:p>
          <a:endParaRPr lang="it-IT"/>
        </a:p>
      </dgm:t>
    </dgm:pt>
    <dgm:pt modelId="{1BCA62B7-19FF-4B5C-939E-F4C178E4CBD3}">
      <dgm:prSet phldrT="[Testo]"/>
      <dgm:spPr>
        <a:xfrm>
          <a:off x="7850869" y="2376718"/>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r>
            <a:rPr lang="it-IT" dirty="0" smtClean="0">
              <a:solidFill>
                <a:sysClr val="window" lastClr="FFFFFF"/>
              </a:solidFill>
              <a:latin typeface="Lucida Sans Unicode"/>
              <a:ea typeface="+mn-ea"/>
              <a:cs typeface="+mn-cs"/>
            </a:rPr>
            <a:t>1997</a:t>
          </a:r>
          <a:endParaRPr lang="it-IT" dirty="0">
            <a:solidFill>
              <a:sysClr val="window" lastClr="FFFFFF"/>
            </a:solidFill>
            <a:latin typeface="Lucida Sans Unicode"/>
            <a:ea typeface="+mn-ea"/>
            <a:cs typeface="+mn-cs"/>
          </a:endParaRPr>
        </a:p>
      </dgm:t>
    </dgm:pt>
    <dgm:pt modelId="{4EFAA789-643D-45BC-86BC-CCE75CC35BD4}" type="parTrans" cxnId="{89AD8F84-5A16-4E15-8476-4B843FC38AB2}">
      <dgm:prSet/>
      <dgm:spPr/>
      <dgm:t>
        <a:bodyPr/>
        <a:lstStyle/>
        <a:p>
          <a:endParaRPr lang="it-IT"/>
        </a:p>
      </dgm:t>
    </dgm:pt>
    <dgm:pt modelId="{61576F4F-71D7-4CFE-975C-435B249D9A88}" type="sibTrans" cxnId="{89AD8F84-5A16-4E15-8476-4B843FC38AB2}">
      <dgm:prSet/>
      <dgm:spPr/>
      <dgm:t>
        <a:bodyPr/>
        <a:lstStyle/>
        <a:p>
          <a:endParaRPr lang="it-IT"/>
        </a:p>
      </dgm:t>
    </dgm:pt>
    <dgm:pt modelId="{B8661ACE-08AC-450C-91CB-60C818225180}">
      <dgm:prSet phldrT="[Testo]"/>
      <dgm:spPr>
        <a:xfrm>
          <a:off x="10464084" y="2376718"/>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r>
            <a:rPr lang="it-IT" dirty="0" smtClean="0">
              <a:solidFill>
                <a:sysClr val="window" lastClr="FFFFFF"/>
              </a:solidFill>
              <a:latin typeface="Lucida Sans Unicode"/>
              <a:ea typeface="+mn-ea"/>
              <a:cs typeface="+mn-cs"/>
            </a:rPr>
            <a:t>1999</a:t>
          </a:r>
          <a:endParaRPr lang="it-IT" dirty="0">
            <a:solidFill>
              <a:sysClr val="window" lastClr="FFFFFF"/>
            </a:solidFill>
            <a:latin typeface="Lucida Sans Unicode"/>
            <a:ea typeface="+mn-ea"/>
            <a:cs typeface="+mn-cs"/>
          </a:endParaRPr>
        </a:p>
      </dgm:t>
    </dgm:pt>
    <dgm:pt modelId="{5DDD37F2-D700-4AC4-A274-0C97F54B22E4}" type="parTrans" cxnId="{838A6E28-3843-4747-88FF-D770B93C7519}">
      <dgm:prSet/>
      <dgm:spPr/>
      <dgm:t>
        <a:bodyPr/>
        <a:lstStyle/>
        <a:p>
          <a:endParaRPr lang="it-IT"/>
        </a:p>
      </dgm:t>
    </dgm:pt>
    <dgm:pt modelId="{0AD346BD-1C60-470C-B9B0-D2F5A4EC3C0D}" type="sibTrans" cxnId="{838A6E28-3843-4747-88FF-D770B93C7519}">
      <dgm:prSet/>
      <dgm:spPr/>
      <dgm:t>
        <a:bodyPr/>
        <a:lstStyle/>
        <a:p>
          <a:endParaRPr lang="it-IT"/>
        </a:p>
      </dgm:t>
    </dgm:pt>
    <dgm:pt modelId="{9168E915-A56F-491D-8628-FA57A8795234}">
      <dgm:prSet phldrT="[Testo]"/>
      <dgm:spPr>
        <a:xfrm>
          <a:off x="13077299" y="2376718"/>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r>
            <a:rPr lang="it-IT" dirty="0" smtClean="0">
              <a:solidFill>
                <a:sysClr val="window" lastClr="FFFFFF"/>
              </a:solidFill>
              <a:latin typeface="Lucida Sans Unicode"/>
              <a:ea typeface="+mn-ea"/>
              <a:cs typeface="+mn-cs"/>
            </a:rPr>
            <a:t>2000</a:t>
          </a:r>
          <a:endParaRPr lang="it-IT" dirty="0">
            <a:solidFill>
              <a:sysClr val="window" lastClr="FFFFFF"/>
            </a:solidFill>
            <a:latin typeface="Lucida Sans Unicode"/>
            <a:ea typeface="+mn-ea"/>
            <a:cs typeface="+mn-cs"/>
          </a:endParaRPr>
        </a:p>
      </dgm:t>
    </dgm:pt>
    <dgm:pt modelId="{AB1A5CF7-759A-43A0-BC12-C02CD7DBEB1C}" type="parTrans" cxnId="{DF1C2785-0A33-4F93-9D25-E6857063BB02}">
      <dgm:prSet/>
      <dgm:spPr/>
      <dgm:t>
        <a:bodyPr/>
        <a:lstStyle/>
        <a:p>
          <a:endParaRPr lang="it-IT"/>
        </a:p>
      </dgm:t>
    </dgm:pt>
    <dgm:pt modelId="{A497DEAD-A885-4C6E-90B3-EC29C39A46D0}" type="sibTrans" cxnId="{DF1C2785-0A33-4F93-9D25-E6857063BB02}">
      <dgm:prSet/>
      <dgm:spPr/>
      <dgm:t>
        <a:bodyPr/>
        <a:lstStyle/>
        <a:p>
          <a:endParaRPr lang="it-IT"/>
        </a:p>
      </dgm:t>
    </dgm:pt>
    <dgm:pt modelId="{F5ED8F1F-034E-4118-80E8-8F3AF4D5BD66}">
      <dgm:prSet phldrT="[Testo]"/>
      <dgm:spPr>
        <a:xfrm>
          <a:off x="15690515" y="2376718"/>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r>
            <a:rPr lang="it-IT" dirty="0" smtClean="0">
              <a:solidFill>
                <a:sysClr val="window" lastClr="FFFFFF"/>
              </a:solidFill>
              <a:latin typeface="Lucida Sans Unicode"/>
              <a:ea typeface="+mn-ea"/>
              <a:cs typeface="+mn-cs"/>
            </a:rPr>
            <a:t>2004</a:t>
          </a:r>
          <a:endParaRPr lang="it-IT" dirty="0">
            <a:solidFill>
              <a:sysClr val="window" lastClr="FFFFFF"/>
            </a:solidFill>
            <a:latin typeface="Lucida Sans Unicode"/>
            <a:ea typeface="+mn-ea"/>
            <a:cs typeface="+mn-cs"/>
          </a:endParaRPr>
        </a:p>
      </dgm:t>
    </dgm:pt>
    <dgm:pt modelId="{F1133F3A-1B54-451A-B5D6-ED77C62A3D90}" type="parTrans" cxnId="{48B40861-5449-48D5-A448-3FB37F0A8547}">
      <dgm:prSet/>
      <dgm:spPr/>
      <dgm:t>
        <a:bodyPr/>
        <a:lstStyle/>
        <a:p>
          <a:endParaRPr lang="it-IT"/>
        </a:p>
      </dgm:t>
    </dgm:pt>
    <dgm:pt modelId="{7CFBC3DA-0CC7-4381-8CC8-64D5758C61AD}" type="sibTrans" cxnId="{48B40861-5449-48D5-A448-3FB37F0A8547}">
      <dgm:prSet/>
      <dgm:spPr/>
      <dgm:t>
        <a:bodyPr/>
        <a:lstStyle/>
        <a:p>
          <a:endParaRPr lang="it-IT"/>
        </a:p>
      </dgm:t>
    </dgm:pt>
    <dgm:pt modelId="{603CF009-F3F6-448B-94F5-2CDB08818717}">
      <dgm:prSet phldrT="[Testo]"/>
      <dgm:spPr>
        <a:xfrm>
          <a:off x="18303730" y="2376718"/>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r>
            <a:rPr lang="it-IT" dirty="0" smtClean="0">
              <a:solidFill>
                <a:sysClr val="window" lastClr="FFFFFF"/>
              </a:solidFill>
              <a:latin typeface="Lucida Sans Unicode"/>
              <a:ea typeface="+mn-ea"/>
              <a:cs typeface="+mn-cs"/>
            </a:rPr>
            <a:t>2006</a:t>
          </a:r>
          <a:endParaRPr lang="it-IT" dirty="0">
            <a:solidFill>
              <a:sysClr val="window" lastClr="FFFFFF"/>
            </a:solidFill>
            <a:latin typeface="Lucida Sans Unicode"/>
            <a:ea typeface="+mn-ea"/>
            <a:cs typeface="+mn-cs"/>
          </a:endParaRPr>
        </a:p>
      </dgm:t>
    </dgm:pt>
    <dgm:pt modelId="{69574E31-0CF4-4DA0-BCEE-0EA50FB7162F}" type="parTrans" cxnId="{33A5728B-706B-4C09-A50A-7FEAA1C883D3}">
      <dgm:prSet/>
      <dgm:spPr/>
      <dgm:t>
        <a:bodyPr/>
        <a:lstStyle/>
        <a:p>
          <a:endParaRPr lang="it-IT"/>
        </a:p>
      </dgm:t>
    </dgm:pt>
    <dgm:pt modelId="{7C95ED36-4205-4E2E-B096-B25EE8184CFD}" type="sibTrans" cxnId="{33A5728B-706B-4C09-A50A-7FEAA1C883D3}">
      <dgm:prSet/>
      <dgm:spPr/>
      <dgm:t>
        <a:bodyPr/>
        <a:lstStyle/>
        <a:p>
          <a:endParaRPr lang="it-IT"/>
        </a:p>
      </dgm:t>
    </dgm:pt>
    <dgm:pt modelId="{D275BC7C-E522-43C3-9CF3-3B4E1E2CD11B}">
      <dgm:prSet phldrT="[Testo]"/>
      <dgm:spPr>
        <a:xfrm>
          <a:off x="20916945" y="2376718"/>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endParaRPr lang="it-IT" dirty="0">
            <a:solidFill>
              <a:sysClr val="window" lastClr="FFFFFF"/>
            </a:solidFill>
            <a:latin typeface="Lucida Sans Unicode"/>
            <a:ea typeface="+mn-ea"/>
            <a:cs typeface="+mn-cs"/>
          </a:endParaRPr>
        </a:p>
      </dgm:t>
    </dgm:pt>
    <dgm:pt modelId="{B6E2B50C-8247-48E0-944F-40ED1FC5AECF}" type="parTrans" cxnId="{391DA061-275F-478F-B0FD-E3E9DFE7962E}">
      <dgm:prSet/>
      <dgm:spPr/>
      <dgm:t>
        <a:bodyPr/>
        <a:lstStyle/>
        <a:p>
          <a:endParaRPr lang="it-IT"/>
        </a:p>
      </dgm:t>
    </dgm:pt>
    <dgm:pt modelId="{585C25CD-D3DF-404D-A681-C1D381FFEF0B}" type="sibTrans" cxnId="{391DA061-275F-478F-B0FD-E3E9DFE7962E}">
      <dgm:prSet/>
      <dgm:spPr/>
      <dgm:t>
        <a:bodyPr/>
        <a:lstStyle/>
        <a:p>
          <a:endParaRPr lang="it-IT"/>
        </a:p>
      </dgm:t>
    </dgm:pt>
    <dgm:pt modelId="{5563BB82-4D10-4F75-84CE-2BA8BCD51A92}" type="pres">
      <dgm:prSet presAssocID="{24D2213C-03AC-4221-B337-9D0FD4EF412B}" presName="Name0" presStyleCnt="0">
        <dgm:presLayoutVars>
          <dgm:dir/>
          <dgm:resizeHandles val="exact"/>
        </dgm:presLayoutVars>
      </dgm:prSet>
      <dgm:spPr/>
    </dgm:pt>
    <dgm:pt modelId="{BDF3D701-B589-4367-996D-E751A97EE6BD}" type="pres">
      <dgm:prSet presAssocID="{BE157F69-DED4-4565-8275-171306289150}" presName="parTxOnly" presStyleLbl="node1" presStyleIdx="0" presStyleCnt="9" custScaleY="100015">
        <dgm:presLayoutVars>
          <dgm:bulletEnabled val="1"/>
        </dgm:presLayoutVars>
      </dgm:prSet>
      <dgm:spPr>
        <a:prstGeom prst="homePlate">
          <a:avLst/>
        </a:prstGeom>
      </dgm:spPr>
      <dgm:t>
        <a:bodyPr/>
        <a:lstStyle/>
        <a:p>
          <a:endParaRPr lang="it-IT"/>
        </a:p>
      </dgm:t>
    </dgm:pt>
    <dgm:pt modelId="{1FFA3F52-4434-4058-A885-C2A72FB6325D}" type="pres">
      <dgm:prSet presAssocID="{3E377FB9-FA68-497E-AAA4-22D6FE15EEE3}" presName="parSpace" presStyleCnt="0"/>
      <dgm:spPr/>
    </dgm:pt>
    <dgm:pt modelId="{27F1305A-7F43-4ADE-A2AD-E683C9A1C43B}" type="pres">
      <dgm:prSet presAssocID="{6DB27172-2749-48FB-BC34-6B714FB7D791}" presName="parTxOnly" presStyleLbl="node1" presStyleIdx="1" presStyleCnt="9" custScaleY="126740" custLinFactNeighborX="-26965">
        <dgm:presLayoutVars>
          <dgm:bulletEnabled val="1"/>
        </dgm:presLayoutVars>
      </dgm:prSet>
      <dgm:spPr>
        <a:prstGeom prst="chevron">
          <a:avLst/>
        </a:prstGeom>
      </dgm:spPr>
      <dgm:t>
        <a:bodyPr/>
        <a:lstStyle/>
        <a:p>
          <a:endParaRPr lang="it-IT"/>
        </a:p>
      </dgm:t>
    </dgm:pt>
    <dgm:pt modelId="{C8BB819E-53BF-4A32-9305-569F5A888E51}" type="pres">
      <dgm:prSet presAssocID="{D9A12E45-DE6D-4FC1-8C93-579B5A03CAE4}" presName="parSpace" presStyleCnt="0"/>
      <dgm:spPr/>
    </dgm:pt>
    <dgm:pt modelId="{CFFACC41-4F57-4D21-9F01-7BE0D5EC3B3A}" type="pres">
      <dgm:prSet presAssocID="{AC3740BB-1272-43DD-B0E5-681137283B59}" presName="parTxOnly" presStyleLbl="node1" presStyleIdx="2" presStyleCnt="9" custLinFactNeighborX="-30169">
        <dgm:presLayoutVars>
          <dgm:bulletEnabled val="1"/>
        </dgm:presLayoutVars>
      </dgm:prSet>
      <dgm:spPr>
        <a:prstGeom prst="chevron">
          <a:avLst/>
        </a:prstGeom>
      </dgm:spPr>
      <dgm:t>
        <a:bodyPr/>
        <a:lstStyle/>
        <a:p>
          <a:endParaRPr lang="it-IT"/>
        </a:p>
      </dgm:t>
    </dgm:pt>
    <dgm:pt modelId="{A3EA870B-F4D6-49CC-B385-041EF471D4F6}" type="pres">
      <dgm:prSet presAssocID="{5452D576-B03C-4B6E-B34C-1EC38A49945D}" presName="parSpace" presStyleCnt="0"/>
      <dgm:spPr/>
    </dgm:pt>
    <dgm:pt modelId="{8FEFACAE-1D92-48EC-B1FA-68A36E5DDED5}" type="pres">
      <dgm:prSet presAssocID="{1BCA62B7-19FF-4B5C-939E-F4C178E4CBD3}" presName="parTxOnly" presStyleLbl="node1" presStyleIdx="3" presStyleCnt="9">
        <dgm:presLayoutVars>
          <dgm:bulletEnabled val="1"/>
        </dgm:presLayoutVars>
      </dgm:prSet>
      <dgm:spPr>
        <a:prstGeom prst="chevron">
          <a:avLst/>
        </a:prstGeom>
      </dgm:spPr>
      <dgm:t>
        <a:bodyPr/>
        <a:lstStyle/>
        <a:p>
          <a:endParaRPr lang="it-IT"/>
        </a:p>
      </dgm:t>
    </dgm:pt>
    <dgm:pt modelId="{2B950F3A-7145-4BAC-AC20-9262876CBBB8}" type="pres">
      <dgm:prSet presAssocID="{61576F4F-71D7-4CFE-975C-435B249D9A88}" presName="parSpace" presStyleCnt="0"/>
      <dgm:spPr/>
    </dgm:pt>
    <dgm:pt modelId="{0E44C964-8CFC-4285-A81C-2BB18822D503}" type="pres">
      <dgm:prSet presAssocID="{B8661ACE-08AC-450C-91CB-60C818225180}" presName="parTxOnly" presStyleLbl="node1" presStyleIdx="4" presStyleCnt="9">
        <dgm:presLayoutVars>
          <dgm:bulletEnabled val="1"/>
        </dgm:presLayoutVars>
      </dgm:prSet>
      <dgm:spPr>
        <a:prstGeom prst="chevron">
          <a:avLst/>
        </a:prstGeom>
      </dgm:spPr>
      <dgm:t>
        <a:bodyPr/>
        <a:lstStyle/>
        <a:p>
          <a:endParaRPr lang="it-IT"/>
        </a:p>
      </dgm:t>
    </dgm:pt>
    <dgm:pt modelId="{2470E433-7477-4C60-98C2-93D1ED9010F4}" type="pres">
      <dgm:prSet presAssocID="{0AD346BD-1C60-470C-B9B0-D2F5A4EC3C0D}" presName="parSpace" presStyleCnt="0"/>
      <dgm:spPr/>
    </dgm:pt>
    <dgm:pt modelId="{35D6323C-CF7E-43A9-A0B0-5A280189B380}" type="pres">
      <dgm:prSet presAssocID="{9168E915-A56F-491D-8628-FA57A8795234}" presName="parTxOnly" presStyleLbl="node1" presStyleIdx="5" presStyleCnt="9">
        <dgm:presLayoutVars>
          <dgm:bulletEnabled val="1"/>
        </dgm:presLayoutVars>
      </dgm:prSet>
      <dgm:spPr>
        <a:prstGeom prst="chevron">
          <a:avLst/>
        </a:prstGeom>
      </dgm:spPr>
      <dgm:t>
        <a:bodyPr/>
        <a:lstStyle/>
        <a:p>
          <a:endParaRPr lang="it-IT"/>
        </a:p>
      </dgm:t>
    </dgm:pt>
    <dgm:pt modelId="{FACAE7BF-7CD2-4C09-B796-ECCE28BC4FE1}" type="pres">
      <dgm:prSet presAssocID="{A497DEAD-A885-4C6E-90B3-EC29C39A46D0}" presName="parSpace" presStyleCnt="0"/>
      <dgm:spPr/>
    </dgm:pt>
    <dgm:pt modelId="{84930FF3-84B1-484A-BA41-0F7C38D3B35B}" type="pres">
      <dgm:prSet presAssocID="{F5ED8F1F-034E-4118-80E8-8F3AF4D5BD66}" presName="parTxOnly" presStyleLbl="node1" presStyleIdx="6" presStyleCnt="9">
        <dgm:presLayoutVars>
          <dgm:bulletEnabled val="1"/>
        </dgm:presLayoutVars>
      </dgm:prSet>
      <dgm:spPr>
        <a:prstGeom prst="chevron">
          <a:avLst/>
        </a:prstGeom>
      </dgm:spPr>
      <dgm:t>
        <a:bodyPr/>
        <a:lstStyle/>
        <a:p>
          <a:endParaRPr lang="it-IT"/>
        </a:p>
      </dgm:t>
    </dgm:pt>
    <dgm:pt modelId="{0FDD523B-4C40-40A9-9684-E4E26C7037AF}" type="pres">
      <dgm:prSet presAssocID="{7CFBC3DA-0CC7-4381-8CC8-64D5758C61AD}" presName="parSpace" presStyleCnt="0"/>
      <dgm:spPr/>
    </dgm:pt>
    <dgm:pt modelId="{EF94E443-343F-4BCC-BCA0-B7207C72A15C}" type="pres">
      <dgm:prSet presAssocID="{603CF009-F3F6-448B-94F5-2CDB08818717}" presName="parTxOnly" presStyleLbl="node1" presStyleIdx="7" presStyleCnt="9">
        <dgm:presLayoutVars>
          <dgm:bulletEnabled val="1"/>
        </dgm:presLayoutVars>
      </dgm:prSet>
      <dgm:spPr>
        <a:prstGeom prst="chevron">
          <a:avLst/>
        </a:prstGeom>
      </dgm:spPr>
      <dgm:t>
        <a:bodyPr/>
        <a:lstStyle/>
        <a:p>
          <a:endParaRPr lang="it-IT"/>
        </a:p>
      </dgm:t>
    </dgm:pt>
    <dgm:pt modelId="{16E48222-07DB-47BD-9EA1-9944079690A3}" type="pres">
      <dgm:prSet presAssocID="{7C95ED36-4205-4E2E-B096-B25EE8184CFD}" presName="parSpace" presStyleCnt="0"/>
      <dgm:spPr/>
    </dgm:pt>
    <dgm:pt modelId="{88C52177-0CC8-4446-B537-EFE5A55C5DA3}" type="pres">
      <dgm:prSet presAssocID="{D275BC7C-E522-43C3-9CF3-3B4E1E2CD11B}" presName="parTxOnly" presStyleLbl="node1" presStyleIdx="8" presStyleCnt="9">
        <dgm:presLayoutVars>
          <dgm:bulletEnabled val="1"/>
        </dgm:presLayoutVars>
      </dgm:prSet>
      <dgm:spPr>
        <a:prstGeom prst="chevron">
          <a:avLst/>
        </a:prstGeom>
      </dgm:spPr>
      <dgm:t>
        <a:bodyPr/>
        <a:lstStyle/>
        <a:p>
          <a:endParaRPr lang="it-IT"/>
        </a:p>
      </dgm:t>
    </dgm:pt>
  </dgm:ptLst>
  <dgm:cxnLst>
    <dgm:cxn modelId="{F5A13834-4AED-4633-B814-678BC26876E4}" srcId="{24D2213C-03AC-4221-B337-9D0FD4EF412B}" destId="{6DB27172-2749-48FB-BC34-6B714FB7D791}" srcOrd="1" destOrd="0" parTransId="{B135A98D-4F77-4666-8DBF-4E1F449099DB}" sibTransId="{D9A12E45-DE6D-4FC1-8C93-579B5A03CAE4}"/>
    <dgm:cxn modelId="{B727280D-C528-CE44-AD92-0FA3BA944979}" type="presOf" srcId="{BE157F69-DED4-4565-8275-171306289150}" destId="{BDF3D701-B589-4367-996D-E751A97EE6BD}" srcOrd="0" destOrd="0" presId="urn:microsoft.com/office/officeart/2005/8/layout/hChevron3"/>
    <dgm:cxn modelId="{89AD8F84-5A16-4E15-8476-4B843FC38AB2}" srcId="{24D2213C-03AC-4221-B337-9D0FD4EF412B}" destId="{1BCA62B7-19FF-4B5C-939E-F4C178E4CBD3}" srcOrd="3" destOrd="0" parTransId="{4EFAA789-643D-45BC-86BC-CCE75CC35BD4}" sibTransId="{61576F4F-71D7-4CFE-975C-435B249D9A88}"/>
    <dgm:cxn modelId="{7F43AA10-C9A9-1A40-B963-4069ED9E6501}" type="presOf" srcId="{B8661ACE-08AC-450C-91CB-60C818225180}" destId="{0E44C964-8CFC-4285-A81C-2BB18822D503}" srcOrd="0" destOrd="0" presId="urn:microsoft.com/office/officeart/2005/8/layout/hChevron3"/>
    <dgm:cxn modelId="{83768950-4390-2646-9BA1-63CE8CD4F5A5}" type="presOf" srcId="{D275BC7C-E522-43C3-9CF3-3B4E1E2CD11B}" destId="{88C52177-0CC8-4446-B537-EFE5A55C5DA3}" srcOrd="0" destOrd="0" presId="urn:microsoft.com/office/officeart/2005/8/layout/hChevron3"/>
    <dgm:cxn modelId="{31E887AB-03A3-1540-9026-6C697D31FDC2}" type="presOf" srcId="{6DB27172-2749-48FB-BC34-6B714FB7D791}" destId="{27F1305A-7F43-4ADE-A2AD-E683C9A1C43B}" srcOrd="0" destOrd="0" presId="urn:microsoft.com/office/officeart/2005/8/layout/hChevron3"/>
    <dgm:cxn modelId="{48B40861-5449-48D5-A448-3FB37F0A8547}" srcId="{24D2213C-03AC-4221-B337-9D0FD4EF412B}" destId="{F5ED8F1F-034E-4118-80E8-8F3AF4D5BD66}" srcOrd="6" destOrd="0" parTransId="{F1133F3A-1B54-451A-B5D6-ED77C62A3D90}" sibTransId="{7CFBC3DA-0CC7-4381-8CC8-64D5758C61AD}"/>
    <dgm:cxn modelId="{838A6E28-3843-4747-88FF-D770B93C7519}" srcId="{24D2213C-03AC-4221-B337-9D0FD4EF412B}" destId="{B8661ACE-08AC-450C-91CB-60C818225180}" srcOrd="4" destOrd="0" parTransId="{5DDD37F2-D700-4AC4-A274-0C97F54B22E4}" sibTransId="{0AD346BD-1C60-470C-B9B0-D2F5A4EC3C0D}"/>
    <dgm:cxn modelId="{B6C8BA37-6F84-2A42-ADF4-4A0F251865E2}" type="presOf" srcId="{F5ED8F1F-034E-4118-80E8-8F3AF4D5BD66}" destId="{84930FF3-84B1-484A-BA41-0F7C38D3B35B}" srcOrd="0" destOrd="0" presId="urn:microsoft.com/office/officeart/2005/8/layout/hChevron3"/>
    <dgm:cxn modelId="{DF1C2785-0A33-4F93-9D25-E6857063BB02}" srcId="{24D2213C-03AC-4221-B337-9D0FD4EF412B}" destId="{9168E915-A56F-491D-8628-FA57A8795234}" srcOrd="5" destOrd="0" parTransId="{AB1A5CF7-759A-43A0-BC12-C02CD7DBEB1C}" sibTransId="{A497DEAD-A885-4C6E-90B3-EC29C39A46D0}"/>
    <dgm:cxn modelId="{092E3F4D-7671-422C-AC7F-3A9ED356DA7E}" srcId="{24D2213C-03AC-4221-B337-9D0FD4EF412B}" destId="{BE157F69-DED4-4565-8275-171306289150}" srcOrd="0" destOrd="0" parTransId="{CC877B54-3262-4208-9226-7AFDF12B97B5}" sibTransId="{3E377FB9-FA68-497E-AAA4-22D6FE15EEE3}"/>
    <dgm:cxn modelId="{574E8A55-E3D6-F149-98A4-7415EDEFE8F9}" type="presOf" srcId="{24D2213C-03AC-4221-B337-9D0FD4EF412B}" destId="{5563BB82-4D10-4F75-84CE-2BA8BCD51A92}" srcOrd="0" destOrd="0" presId="urn:microsoft.com/office/officeart/2005/8/layout/hChevron3"/>
    <dgm:cxn modelId="{E008BAB5-FD22-4B85-9602-F407826EF06F}" srcId="{24D2213C-03AC-4221-B337-9D0FD4EF412B}" destId="{AC3740BB-1272-43DD-B0E5-681137283B59}" srcOrd="2" destOrd="0" parTransId="{10988026-06B9-4C0E-AE77-9A946B2B1CA0}" sibTransId="{5452D576-B03C-4B6E-B34C-1EC38A49945D}"/>
    <dgm:cxn modelId="{FEEA644E-5F4F-F240-947F-F4E3E9ADD103}" type="presOf" srcId="{AC3740BB-1272-43DD-B0E5-681137283B59}" destId="{CFFACC41-4F57-4D21-9F01-7BE0D5EC3B3A}" srcOrd="0" destOrd="0" presId="urn:microsoft.com/office/officeart/2005/8/layout/hChevron3"/>
    <dgm:cxn modelId="{C2FDD32E-2F27-1646-AFCF-648DE3C7EDB6}" type="presOf" srcId="{603CF009-F3F6-448B-94F5-2CDB08818717}" destId="{EF94E443-343F-4BCC-BCA0-B7207C72A15C}" srcOrd="0" destOrd="0" presId="urn:microsoft.com/office/officeart/2005/8/layout/hChevron3"/>
    <dgm:cxn modelId="{3A502A2C-D0E2-614F-B21F-6B89EDEDD8EC}" type="presOf" srcId="{1BCA62B7-19FF-4B5C-939E-F4C178E4CBD3}" destId="{8FEFACAE-1D92-48EC-B1FA-68A36E5DDED5}" srcOrd="0" destOrd="0" presId="urn:microsoft.com/office/officeart/2005/8/layout/hChevron3"/>
    <dgm:cxn modelId="{33A5728B-706B-4C09-A50A-7FEAA1C883D3}" srcId="{24D2213C-03AC-4221-B337-9D0FD4EF412B}" destId="{603CF009-F3F6-448B-94F5-2CDB08818717}" srcOrd="7" destOrd="0" parTransId="{69574E31-0CF4-4DA0-BCEE-0EA50FB7162F}" sibTransId="{7C95ED36-4205-4E2E-B096-B25EE8184CFD}"/>
    <dgm:cxn modelId="{391DA061-275F-478F-B0FD-E3E9DFE7962E}" srcId="{24D2213C-03AC-4221-B337-9D0FD4EF412B}" destId="{D275BC7C-E522-43C3-9CF3-3B4E1E2CD11B}" srcOrd="8" destOrd="0" parTransId="{B6E2B50C-8247-48E0-944F-40ED1FC5AECF}" sibTransId="{585C25CD-D3DF-404D-A681-C1D381FFEF0B}"/>
    <dgm:cxn modelId="{6BD8BF45-8B71-A34B-BEBF-2E44AA0C0FB4}" type="presOf" srcId="{9168E915-A56F-491D-8628-FA57A8795234}" destId="{35D6323C-CF7E-43A9-A0B0-5A280189B380}" srcOrd="0" destOrd="0" presId="urn:microsoft.com/office/officeart/2005/8/layout/hChevron3"/>
    <dgm:cxn modelId="{1F89EF97-B47B-F947-835D-BF82FEC674A1}" type="presParOf" srcId="{5563BB82-4D10-4F75-84CE-2BA8BCD51A92}" destId="{BDF3D701-B589-4367-996D-E751A97EE6BD}" srcOrd="0" destOrd="0" presId="urn:microsoft.com/office/officeart/2005/8/layout/hChevron3"/>
    <dgm:cxn modelId="{83BE807C-9D19-394B-B446-4C0CCEE46B00}" type="presParOf" srcId="{5563BB82-4D10-4F75-84CE-2BA8BCD51A92}" destId="{1FFA3F52-4434-4058-A885-C2A72FB6325D}" srcOrd="1" destOrd="0" presId="urn:microsoft.com/office/officeart/2005/8/layout/hChevron3"/>
    <dgm:cxn modelId="{656C7D0D-9EA4-A942-ABDD-1C08F947DCA0}" type="presParOf" srcId="{5563BB82-4D10-4F75-84CE-2BA8BCD51A92}" destId="{27F1305A-7F43-4ADE-A2AD-E683C9A1C43B}" srcOrd="2" destOrd="0" presId="urn:microsoft.com/office/officeart/2005/8/layout/hChevron3"/>
    <dgm:cxn modelId="{22A348DD-1D07-5A48-9E63-43A0A59C860F}" type="presParOf" srcId="{5563BB82-4D10-4F75-84CE-2BA8BCD51A92}" destId="{C8BB819E-53BF-4A32-9305-569F5A888E51}" srcOrd="3" destOrd="0" presId="urn:microsoft.com/office/officeart/2005/8/layout/hChevron3"/>
    <dgm:cxn modelId="{3AC39E93-2FF0-8F41-8DD6-FAB98684A070}" type="presParOf" srcId="{5563BB82-4D10-4F75-84CE-2BA8BCD51A92}" destId="{CFFACC41-4F57-4D21-9F01-7BE0D5EC3B3A}" srcOrd="4" destOrd="0" presId="urn:microsoft.com/office/officeart/2005/8/layout/hChevron3"/>
    <dgm:cxn modelId="{288EBD59-59B4-DC45-A468-327D404EF52C}" type="presParOf" srcId="{5563BB82-4D10-4F75-84CE-2BA8BCD51A92}" destId="{A3EA870B-F4D6-49CC-B385-041EF471D4F6}" srcOrd="5" destOrd="0" presId="urn:microsoft.com/office/officeart/2005/8/layout/hChevron3"/>
    <dgm:cxn modelId="{2CAC9C1A-B261-9F4B-84D0-95F2B2AFC843}" type="presParOf" srcId="{5563BB82-4D10-4F75-84CE-2BA8BCD51A92}" destId="{8FEFACAE-1D92-48EC-B1FA-68A36E5DDED5}" srcOrd="6" destOrd="0" presId="urn:microsoft.com/office/officeart/2005/8/layout/hChevron3"/>
    <dgm:cxn modelId="{E9FFAB57-EAD4-4A41-A3DD-7A6A05DF42CA}" type="presParOf" srcId="{5563BB82-4D10-4F75-84CE-2BA8BCD51A92}" destId="{2B950F3A-7145-4BAC-AC20-9262876CBBB8}" srcOrd="7" destOrd="0" presId="urn:microsoft.com/office/officeart/2005/8/layout/hChevron3"/>
    <dgm:cxn modelId="{280DA448-9B99-674A-8AD3-74E3549B56AE}" type="presParOf" srcId="{5563BB82-4D10-4F75-84CE-2BA8BCD51A92}" destId="{0E44C964-8CFC-4285-A81C-2BB18822D503}" srcOrd="8" destOrd="0" presId="urn:microsoft.com/office/officeart/2005/8/layout/hChevron3"/>
    <dgm:cxn modelId="{618692DE-7C6A-8F44-A125-9380115D2606}" type="presParOf" srcId="{5563BB82-4D10-4F75-84CE-2BA8BCD51A92}" destId="{2470E433-7477-4C60-98C2-93D1ED9010F4}" srcOrd="9" destOrd="0" presId="urn:microsoft.com/office/officeart/2005/8/layout/hChevron3"/>
    <dgm:cxn modelId="{4C71D7CA-934A-C840-B333-B0DED8ADAD1E}" type="presParOf" srcId="{5563BB82-4D10-4F75-84CE-2BA8BCD51A92}" destId="{35D6323C-CF7E-43A9-A0B0-5A280189B380}" srcOrd="10" destOrd="0" presId="urn:microsoft.com/office/officeart/2005/8/layout/hChevron3"/>
    <dgm:cxn modelId="{85189437-AEE3-EA4A-A75C-23D6BABA285B}" type="presParOf" srcId="{5563BB82-4D10-4F75-84CE-2BA8BCD51A92}" destId="{FACAE7BF-7CD2-4C09-B796-ECCE28BC4FE1}" srcOrd="11" destOrd="0" presId="urn:microsoft.com/office/officeart/2005/8/layout/hChevron3"/>
    <dgm:cxn modelId="{3F6284E7-DFC9-AE4D-B902-468C751B6E21}" type="presParOf" srcId="{5563BB82-4D10-4F75-84CE-2BA8BCD51A92}" destId="{84930FF3-84B1-484A-BA41-0F7C38D3B35B}" srcOrd="12" destOrd="0" presId="urn:microsoft.com/office/officeart/2005/8/layout/hChevron3"/>
    <dgm:cxn modelId="{5A072033-405D-2A4F-BC6F-7D51531A52A6}" type="presParOf" srcId="{5563BB82-4D10-4F75-84CE-2BA8BCD51A92}" destId="{0FDD523B-4C40-40A9-9684-E4E26C7037AF}" srcOrd="13" destOrd="0" presId="urn:microsoft.com/office/officeart/2005/8/layout/hChevron3"/>
    <dgm:cxn modelId="{79099FCF-CEB2-DC46-9C09-D148338C172E}" type="presParOf" srcId="{5563BB82-4D10-4F75-84CE-2BA8BCD51A92}" destId="{EF94E443-343F-4BCC-BCA0-B7207C72A15C}" srcOrd="14" destOrd="0" presId="urn:microsoft.com/office/officeart/2005/8/layout/hChevron3"/>
    <dgm:cxn modelId="{A185E8E1-EF41-FF42-BAFE-4362891DE162}" type="presParOf" srcId="{5563BB82-4D10-4F75-84CE-2BA8BCD51A92}" destId="{16E48222-07DB-47BD-9EA1-9944079690A3}" srcOrd="15" destOrd="0" presId="urn:microsoft.com/office/officeart/2005/8/layout/hChevron3"/>
    <dgm:cxn modelId="{5E3558D5-B777-AC41-849C-9DF626B16741}" type="presParOf" srcId="{5563BB82-4D10-4F75-84CE-2BA8BCD51A92}" destId="{88C52177-0CC8-4446-B537-EFE5A55C5DA3}" srcOrd="1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D2213C-03AC-4221-B337-9D0FD4EF412B}" type="doc">
      <dgm:prSet loTypeId="urn:microsoft.com/office/officeart/2005/8/layout/hChevron3" loCatId="process" qsTypeId="urn:microsoft.com/office/officeart/2005/8/quickstyle/3d6" qsCatId="3D" csTypeId="urn:microsoft.com/office/officeart/2005/8/colors/accent1_2" csCatId="accent1" phldr="1"/>
      <dgm:spPr/>
    </dgm:pt>
    <dgm:pt modelId="{BE157F69-DED4-4565-8275-171306289150}">
      <dgm:prSet phldrT="[Testo]">
        <dgm:style>
          <a:lnRef idx="1">
            <a:schemeClr val="accent1"/>
          </a:lnRef>
          <a:fillRef idx="2">
            <a:schemeClr val="accent1"/>
          </a:fillRef>
          <a:effectRef idx="1">
            <a:schemeClr val="accent1"/>
          </a:effectRef>
          <a:fontRef idx="minor">
            <a:schemeClr val="dk1"/>
          </a:fontRef>
        </dgm:style>
      </dgm:prSet>
      <dgm:spPr>
        <a:xfrm>
          <a:off x="11223" y="2376620"/>
          <a:ext cx="3266519" cy="1306803"/>
        </a:xfr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gm:spPr>
      <dgm:t>
        <a:bodyPr/>
        <a:lstStyle/>
        <a:p>
          <a:r>
            <a:rPr lang="it-IT" dirty="0" smtClean="0">
              <a:solidFill>
                <a:sysClr val="windowText" lastClr="000000"/>
              </a:solidFill>
              <a:latin typeface="Lucida Sans Unicode"/>
              <a:ea typeface="+mn-ea"/>
              <a:cs typeface="+mn-cs"/>
            </a:rPr>
            <a:t>1989</a:t>
          </a:r>
          <a:endParaRPr lang="it-IT" dirty="0">
            <a:solidFill>
              <a:sysClr val="windowText" lastClr="000000"/>
            </a:solidFill>
            <a:latin typeface="Lucida Sans Unicode"/>
            <a:ea typeface="+mn-ea"/>
            <a:cs typeface="+mn-cs"/>
          </a:endParaRPr>
        </a:p>
      </dgm:t>
    </dgm:pt>
    <dgm:pt modelId="{CC877B54-3262-4208-9226-7AFDF12B97B5}" type="parTrans" cxnId="{092E3F4D-7671-422C-AC7F-3A9ED356DA7E}">
      <dgm:prSet/>
      <dgm:spPr/>
      <dgm:t>
        <a:bodyPr/>
        <a:lstStyle/>
        <a:p>
          <a:endParaRPr lang="it-IT"/>
        </a:p>
      </dgm:t>
    </dgm:pt>
    <dgm:pt modelId="{3E377FB9-FA68-497E-AAA4-22D6FE15EEE3}" type="sibTrans" cxnId="{092E3F4D-7671-422C-AC7F-3A9ED356DA7E}">
      <dgm:prSet/>
      <dgm:spPr/>
      <dgm:t>
        <a:bodyPr/>
        <a:lstStyle/>
        <a:p>
          <a:endParaRPr lang="it-IT"/>
        </a:p>
      </dgm:t>
    </dgm:pt>
    <dgm:pt modelId="{6DB27172-2749-48FB-BC34-6B714FB7D791}">
      <dgm:prSet phldrT="[Testo]">
        <dgm:style>
          <a:lnRef idx="1">
            <a:schemeClr val="accent1"/>
          </a:lnRef>
          <a:fillRef idx="2">
            <a:schemeClr val="accent1"/>
          </a:fillRef>
          <a:effectRef idx="1">
            <a:schemeClr val="accent1"/>
          </a:effectRef>
          <a:fontRef idx="minor">
            <a:schemeClr val="dk1"/>
          </a:fontRef>
        </dgm:style>
      </dgm:prSet>
      <dgm:spPr>
        <a:xfrm>
          <a:off x="2448275" y="2376620"/>
          <a:ext cx="3266519" cy="1306803"/>
        </a:xfr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gm:spPr>
      <dgm:t>
        <a:bodyPr/>
        <a:lstStyle/>
        <a:p>
          <a:r>
            <a:rPr lang="it-IT" dirty="0" smtClean="0">
              <a:solidFill>
                <a:sysClr val="windowText" lastClr="000000"/>
              </a:solidFill>
              <a:latin typeface="Lucida Sans Unicode"/>
              <a:ea typeface="+mn-ea"/>
              <a:cs typeface="+mn-cs"/>
            </a:rPr>
            <a:t>1990</a:t>
          </a:r>
          <a:endParaRPr lang="it-IT" dirty="0">
            <a:solidFill>
              <a:sysClr val="windowText" lastClr="000000"/>
            </a:solidFill>
            <a:latin typeface="Lucida Sans Unicode"/>
            <a:ea typeface="+mn-ea"/>
            <a:cs typeface="+mn-cs"/>
          </a:endParaRPr>
        </a:p>
      </dgm:t>
    </dgm:pt>
    <dgm:pt modelId="{B135A98D-4F77-4666-8DBF-4E1F449099DB}" type="parTrans" cxnId="{F5A13834-4AED-4633-B814-678BC26876E4}">
      <dgm:prSet/>
      <dgm:spPr/>
      <dgm:t>
        <a:bodyPr/>
        <a:lstStyle/>
        <a:p>
          <a:endParaRPr lang="it-IT"/>
        </a:p>
      </dgm:t>
    </dgm:pt>
    <dgm:pt modelId="{D9A12E45-DE6D-4FC1-8C93-579B5A03CAE4}" type="sibTrans" cxnId="{F5A13834-4AED-4633-B814-678BC26876E4}">
      <dgm:prSet/>
      <dgm:spPr/>
      <dgm:t>
        <a:bodyPr/>
        <a:lstStyle/>
        <a:p>
          <a:endParaRPr lang="it-IT"/>
        </a:p>
      </dgm:t>
    </dgm:pt>
    <dgm:pt modelId="{FA4DF5D4-1492-40C1-95AA-1494436DD6BC}">
      <dgm:prSet phldrT="[Testo]">
        <dgm:style>
          <a:lnRef idx="1">
            <a:schemeClr val="accent3"/>
          </a:lnRef>
          <a:fillRef idx="3">
            <a:schemeClr val="accent3"/>
          </a:fillRef>
          <a:effectRef idx="2">
            <a:schemeClr val="accent3"/>
          </a:effectRef>
          <a:fontRef idx="minor">
            <a:schemeClr val="lt1"/>
          </a:fontRef>
        </dgm:style>
      </dgm:prSet>
      <dgm:spPr>
        <a:xfrm>
          <a:off x="4896544" y="2202025"/>
          <a:ext cx="3266519" cy="1655994"/>
        </a:xfrm>
        <a:gradFill rotWithShape="1">
          <a:gsLst>
            <a:gs pos="0">
              <a:srgbClr val="EB641B">
                <a:shade val="15000"/>
                <a:satMod val="180000"/>
              </a:srgbClr>
            </a:gs>
            <a:gs pos="50000">
              <a:srgbClr val="EB641B">
                <a:shade val="45000"/>
                <a:satMod val="170000"/>
              </a:srgbClr>
            </a:gs>
            <a:gs pos="70000">
              <a:srgbClr val="EB641B">
                <a:tint val="99000"/>
                <a:shade val="65000"/>
                <a:satMod val="155000"/>
              </a:srgbClr>
            </a:gs>
            <a:gs pos="100000">
              <a:srgbClr val="EB641B">
                <a:tint val="95500"/>
                <a:shade val="100000"/>
                <a:satMod val="155000"/>
              </a:srgbClr>
            </a:gs>
          </a:gsLst>
          <a:lin ang="16200000" scaled="0"/>
        </a:gradFill>
        <a:ln w="9525" cap="flat" cmpd="sng" algn="ctr">
          <a:solidFill>
            <a:srgbClr val="EB641B"/>
          </a:solidFill>
          <a:prstDash val="solid"/>
        </a:ln>
        <a:effectLst>
          <a:outerShdw blurRad="50800" dist="38100" dir="5400000" rotWithShape="0">
            <a:srgbClr val="000000">
              <a:alpha val="35000"/>
            </a:srgbClr>
          </a:outerShdw>
        </a:effectLst>
        <a:sp3d/>
      </dgm:spPr>
      <dgm:t>
        <a:bodyPr/>
        <a:lstStyle/>
        <a:p>
          <a:r>
            <a:rPr lang="it-IT" dirty="0" smtClean="0">
              <a:solidFill>
                <a:sysClr val="window" lastClr="FFFFFF"/>
              </a:solidFill>
              <a:latin typeface="Lucida Sans Unicode"/>
              <a:ea typeface="+mn-ea"/>
              <a:cs typeface="+mn-cs"/>
            </a:rPr>
            <a:t>1994</a:t>
          </a:r>
          <a:endParaRPr lang="it-IT" dirty="0">
            <a:solidFill>
              <a:sysClr val="window" lastClr="FFFFFF"/>
            </a:solidFill>
            <a:latin typeface="Lucida Sans Unicode"/>
            <a:ea typeface="+mn-ea"/>
            <a:cs typeface="+mn-cs"/>
          </a:endParaRPr>
        </a:p>
      </dgm:t>
    </dgm:pt>
    <dgm:pt modelId="{F1721E52-CC8E-4CE4-90A3-DFA8315EB428}" type="parTrans" cxnId="{1FA41B34-78F3-4BE7-A86D-F3ED63CF2CB8}">
      <dgm:prSet/>
      <dgm:spPr/>
      <dgm:t>
        <a:bodyPr/>
        <a:lstStyle/>
        <a:p>
          <a:endParaRPr lang="it-IT"/>
        </a:p>
      </dgm:t>
    </dgm:pt>
    <dgm:pt modelId="{CCA164DA-B6C0-496B-8C62-3F3614AC776B}" type="sibTrans" cxnId="{1FA41B34-78F3-4BE7-A86D-F3ED63CF2CB8}">
      <dgm:prSet/>
      <dgm:spPr/>
      <dgm:t>
        <a:bodyPr/>
        <a:lstStyle/>
        <a:p>
          <a:endParaRPr lang="it-IT"/>
        </a:p>
      </dgm:t>
    </dgm:pt>
    <dgm:pt modelId="{AC3740BB-1272-43DD-B0E5-681137283B59}">
      <dgm:prSet phldrT="[Testo]"/>
      <dgm:spPr>
        <a:xfrm>
          <a:off x="7462675" y="2376718"/>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r>
            <a:rPr lang="it-IT" dirty="0" smtClean="0">
              <a:solidFill>
                <a:sysClr val="window" lastClr="FFFFFF"/>
              </a:solidFill>
              <a:latin typeface="Lucida Sans Unicode"/>
              <a:ea typeface="+mn-ea"/>
              <a:cs typeface="+mn-cs"/>
            </a:rPr>
            <a:t>1997</a:t>
          </a:r>
          <a:endParaRPr lang="it-IT" dirty="0">
            <a:solidFill>
              <a:sysClr val="window" lastClr="FFFFFF"/>
            </a:solidFill>
            <a:latin typeface="Lucida Sans Unicode"/>
            <a:ea typeface="+mn-ea"/>
            <a:cs typeface="+mn-cs"/>
          </a:endParaRPr>
        </a:p>
      </dgm:t>
    </dgm:pt>
    <dgm:pt modelId="{10988026-06B9-4C0E-AE77-9A946B2B1CA0}" type="parTrans" cxnId="{E008BAB5-FD22-4B85-9602-F407826EF06F}">
      <dgm:prSet/>
      <dgm:spPr/>
      <dgm:t>
        <a:bodyPr/>
        <a:lstStyle/>
        <a:p>
          <a:endParaRPr lang="it-IT"/>
        </a:p>
      </dgm:t>
    </dgm:pt>
    <dgm:pt modelId="{5452D576-B03C-4B6E-B34C-1EC38A49945D}" type="sibTrans" cxnId="{E008BAB5-FD22-4B85-9602-F407826EF06F}">
      <dgm:prSet/>
      <dgm:spPr/>
      <dgm:t>
        <a:bodyPr/>
        <a:lstStyle/>
        <a:p>
          <a:endParaRPr lang="it-IT"/>
        </a:p>
      </dgm:t>
    </dgm:pt>
    <dgm:pt modelId="{1BCA62B7-19FF-4B5C-939E-F4C178E4CBD3}">
      <dgm:prSet phldrT="[Testo]"/>
      <dgm:spPr>
        <a:xfrm>
          <a:off x="10464084" y="2376718"/>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r>
            <a:rPr lang="it-IT" dirty="0" smtClean="0">
              <a:solidFill>
                <a:sysClr val="window" lastClr="FFFFFF"/>
              </a:solidFill>
              <a:latin typeface="Lucida Sans Unicode"/>
              <a:ea typeface="+mn-ea"/>
              <a:cs typeface="+mn-cs"/>
            </a:rPr>
            <a:t>1999</a:t>
          </a:r>
          <a:endParaRPr lang="it-IT" dirty="0">
            <a:solidFill>
              <a:sysClr val="window" lastClr="FFFFFF"/>
            </a:solidFill>
            <a:latin typeface="Lucida Sans Unicode"/>
            <a:ea typeface="+mn-ea"/>
            <a:cs typeface="+mn-cs"/>
          </a:endParaRPr>
        </a:p>
      </dgm:t>
    </dgm:pt>
    <dgm:pt modelId="{4EFAA789-643D-45BC-86BC-CCE75CC35BD4}" type="parTrans" cxnId="{89AD8F84-5A16-4E15-8476-4B843FC38AB2}">
      <dgm:prSet/>
      <dgm:spPr/>
      <dgm:t>
        <a:bodyPr/>
        <a:lstStyle/>
        <a:p>
          <a:endParaRPr lang="it-IT"/>
        </a:p>
      </dgm:t>
    </dgm:pt>
    <dgm:pt modelId="{61576F4F-71D7-4CFE-975C-435B249D9A88}" type="sibTrans" cxnId="{89AD8F84-5A16-4E15-8476-4B843FC38AB2}">
      <dgm:prSet/>
      <dgm:spPr/>
      <dgm:t>
        <a:bodyPr/>
        <a:lstStyle/>
        <a:p>
          <a:endParaRPr lang="it-IT"/>
        </a:p>
      </dgm:t>
    </dgm:pt>
    <dgm:pt modelId="{B8661ACE-08AC-450C-91CB-60C818225180}">
      <dgm:prSet phldrT="[Testo]"/>
      <dgm:spPr>
        <a:xfrm>
          <a:off x="13077299" y="2376718"/>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r>
            <a:rPr lang="it-IT" dirty="0" smtClean="0">
              <a:solidFill>
                <a:sysClr val="window" lastClr="FFFFFF"/>
              </a:solidFill>
              <a:latin typeface="Lucida Sans Unicode"/>
              <a:ea typeface="+mn-ea"/>
              <a:cs typeface="+mn-cs"/>
            </a:rPr>
            <a:t>2000</a:t>
          </a:r>
          <a:endParaRPr lang="it-IT" dirty="0">
            <a:solidFill>
              <a:sysClr val="window" lastClr="FFFFFF"/>
            </a:solidFill>
            <a:latin typeface="Lucida Sans Unicode"/>
            <a:ea typeface="+mn-ea"/>
            <a:cs typeface="+mn-cs"/>
          </a:endParaRPr>
        </a:p>
      </dgm:t>
    </dgm:pt>
    <dgm:pt modelId="{5DDD37F2-D700-4AC4-A274-0C97F54B22E4}" type="parTrans" cxnId="{838A6E28-3843-4747-88FF-D770B93C7519}">
      <dgm:prSet/>
      <dgm:spPr/>
      <dgm:t>
        <a:bodyPr/>
        <a:lstStyle/>
        <a:p>
          <a:endParaRPr lang="it-IT"/>
        </a:p>
      </dgm:t>
    </dgm:pt>
    <dgm:pt modelId="{0AD346BD-1C60-470C-B9B0-D2F5A4EC3C0D}" type="sibTrans" cxnId="{838A6E28-3843-4747-88FF-D770B93C7519}">
      <dgm:prSet/>
      <dgm:spPr/>
      <dgm:t>
        <a:bodyPr/>
        <a:lstStyle/>
        <a:p>
          <a:endParaRPr lang="it-IT"/>
        </a:p>
      </dgm:t>
    </dgm:pt>
    <dgm:pt modelId="{9168E915-A56F-491D-8628-FA57A8795234}">
      <dgm:prSet phldrT="[Testo]"/>
      <dgm:spPr>
        <a:xfrm>
          <a:off x="15690515" y="2376718"/>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r>
            <a:rPr lang="it-IT" dirty="0" smtClean="0">
              <a:solidFill>
                <a:sysClr val="window" lastClr="FFFFFF"/>
              </a:solidFill>
              <a:latin typeface="Lucida Sans Unicode"/>
              <a:ea typeface="+mn-ea"/>
              <a:cs typeface="+mn-cs"/>
            </a:rPr>
            <a:t>2004</a:t>
          </a:r>
          <a:endParaRPr lang="it-IT" dirty="0">
            <a:solidFill>
              <a:sysClr val="window" lastClr="FFFFFF"/>
            </a:solidFill>
            <a:latin typeface="Lucida Sans Unicode"/>
            <a:ea typeface="+mn-ea"/>
            <a:cs typeface="+mn-cs"/>
          </a:endParaRPr>
        </a:p>
      </dgm:t>
    </dgm:pt>
    <dgm:pt modelId="{AB1A5CF7-759A-43A0-BC12-C02CD7DBEB1C}" type="parTrans" cxnId="{DF1C2785-0A33-4F93-9D25-E6857063BB02}">
      <dgm:prSet/>
      <dgm:spPr/>
      <dgm:t>
        <a:bodyPr/>
        <a:lstStyle/>
        <a:p>
          <a:endParaRPr lang="it-IT"/>
        </a:p>
      </dgm:t>
    </dgm:pt>
    <dgm:pt modelId="{A497DEAD-A885-4C6E-90B3-EC29C39A46D0}" type="sibTrans" cxnId="{DF1C2785-0A33-4F93-9D25-E6857063BB02}">
      <dgm:prSet/>
      <dgm:spPr/>
      <dgm:t>
        <a:bodyPr/>
        <a:lstStyle/>
        <a:p>
          <a:endParaRPr lang="it-IT"/>
        </a:p>
      </dgm:t>
    </dgm:pt>
    <dgm:pt modelId="{F5ED8F1F-034E-4118-80E8-8F3AF4D5BD66}">
      <dgm:prSet phldrT="[Testo]"/>
      <dgm:spPr>
        <a:xfrm>
          <a:off x="18303730" y="2376718"/>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r>
            <a:rPr lang="it-IT" dirty="0" smtClean="0">
              <a:solidFill>
                <a:sysClr val="window" lastClr="FFFFFF"/>
              </a:solidFill>
              <a:latin typeface="Lucida Sans Unicode"/>
              <a:ea typeface="+mn-ea"/>
              <a:cs typeface="+mn-cs"/>
            </a:rPr>
            <a:t>2006</a:t>
          </a:r>
          <a:endParaRPr lang="it-IT" dirty="0">
            <a:solidFill>
              <a:sysClr val="window" lastClr="FFFFFF"/>
            </a:solidFill>
            <a:latin typeface="Lucida Sans Unicode"/>
            <a:ea typeface="+mn-ea"/>
            <a:cs typeface="+mn-cs"/>
          </a:endParaRPr>
        </a:p>
      </dgm:t>
    </dgm:pt>
    <dgm:pt modelId="{F1133F3A-1B54-451A-B5D6-ED77C62A3D90}" type="parTrans" cxnId="{48B40861-5449-48D5-A448-3FB37F0A8547}">
      <dgm:prSet/>
      <dgm:spPr/>
      <dgm:t>
        <a:bodyPr/>
        <a:lstStyle/>
        <a:p>
          <a:endParaRPr lang="it-IT"/>
        </a:p>
      </dgm:t>
    </dgm:pt>
    <dgm:pt modelId="{7CFBC3DA-0CC7-4381-8CC8-64D5758C61AD}" type="sibTrans" cxnId="{48B40861-5449-48D5-A448-3FB37F0A8547}">
      <dgm:prSet/>
      <dgm:spPr/>
      <dgm:t>
        <a:bodyPr/>
        <a:lstStyle/>
        <a:p>
          <a:endParaRPr lang="it-IT"/>
        </a:p>
      </dgm:t>
    </dgm:pt>
    <dgm:pt modelId="{7DD59238-B292-44B6-822C-BBEE745C0C70}">
      <dgm:prSet phldrT="[Testo]"/>
      <dgm:spPr>
        <a:xfrm>
          <a:off x="20916945" y="2376718"/>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endParaRPr lang="it-IT" dirty="0">
            <a:solidFill>
              <a:sysClr val="window" lastClr="FFFFFF"/>
            </a:solidFill>
            <a:latin typeface="Lucida Sans Unicode"/>
            <a:ea typeface="+mn-ea"/>
            <a:cs typeface="+mn-cs"/>
          </a:endParaRPr>
        </a:p>
      </dgm:t>
    </dgm:pt>
    <dgm:pt modelId="{68E068E5-FCF1-4D3E-AEC2-7C97D02B86D4}" type="parTrans" cxnId="{5CABCA45-425C-43D5-B8A7-868F9FA85154}">
      <dgm:prSet/>
      <dgm:spPr/>
      <dgm:t>
        <a:bodyPr/>
        <a:lstStyle/>
        <a:p>
          <a:endParaRPr lang="it-IT"/>
        </a:p>
      </dgm:t>
    </dgm:pt>
    <dgm:pt modelId="{A32A421C-0FC0-46B7-AC6D-9697789DC92F}" type="sibTrans" cxnId="{5CABCA45-425C-43D5-B8A7-868F9FA85154}">
      <dgm:prSet/>
      <dgm:spPr/>
      <dgm:t>
        <a:bodyPr/>
        <a:lstStyle/>
        <a:p>
          <a:endParaRPr lang="it-IT"/>
        </a:p>
      </dgm:t>
    </dgm:pt>
    <dgm:pt modelId="{5563BB82-4D10-4F75-84CE-2BA8BCD51A92}" type="pres">
      <dgm:prSet presAssocID="{24D2213C-03AC-4221-B337-9D0FD4EF412B}" presName="Name0" presStyleCnt="0">
        <dgm:presLayoutVars>
          <dgm:dir/>
          <dgm:resizeHandles val="exact"/>
        </dgm:presLayoutVars>
      </dgm:prSet>
      <dgm:spPr/>
    </dgm:pt>
    <dgm:pt modelId="{BDF3D701-B589-4367-996D-E751A97EE6BD}" type="pres">
      <dgm:prSet presAssocID="{BE157F69-DED4-4565-8275-171306289150}" presName="parTxOnly" presStyleLbl="node1" presStyleIdx="0" presStyleCnt="9" custScaleY="100015">
        <dgm:presLayoutVars>
          <dgm:bulletEnabled val="1"/>
        </dgm:presLayoutVars>
      </dgm:prSet>
      <dgm:spPr>
        <a:prstGeom prst="homePlate">
          <a:avLst/>
        </a:prstGeom>
      </dgm:spPr>
      <dgm:t>
        <a:bodyPr/>
        <a:lstStyle/>
        <a:p>
          <a:endParaRPr lang="it-IT"/>
        </a:p>
      </dgm:t>
    </dgm:pt>
    <dgm:pt modelId="{1FFA3F52-4434-4058-A885-C2A72FB6325D}" type="pres">
      <dgm:prSet presAssocID="{3E377FB9-FA68-497E-AAA4-22D6FE15EEE3}" presName="parSpace" presStyleCnt="0"/>
      <dgm:spPr/>
    </dgm:pt>
    <dgm:pt modelId="{27F1305A-7F43-4ADE-A2AD-E683C9A1C43B}" type="pres">
      <dgm:prSet presAssocID="{6DB27172-2749-48FB-BC34-6B714FB7D791}" presName="parTxOnly" presStyleLbl="node1" presStyleIdx="1" presStyleCnt="9" custScaleY="100015" custLinFactNeighborX="-26965">
        <dgm:presLayoutVars>
          <dgm:bulletEnabled val="1"/>
        </dgm:presLayoutVars>
      </dgm:prSet>
      <dgm:spPr>
        <a:prstGeom prst="chevron">
          <a:avLst/>
        </a:prstGeom>
      </dgm:spPr>
      <dgm:t>
        <a:bodyPr/>
        <a:lstStyle/>
        <a:p>
          <a:endParaRPr lang="it-IT"/>
        </a:p>
      </dgm:t>
    </dgm:pt>
    <dgm:pt modelId="{C8BB819E-53BF-4A32-9305-569F5A888E51}" type="pres">
      <dgm:prSet presAssocID="{D9A12E45-DE6D-4FC1-8C93-579B5A03CAE4}" presName="parSpace" presStyleCnt="0"/>
      <dgm:spPr/>
    </dgm:pt>
    <dgm:pt modelId="{51043C8D-E4A6-4D4C-963A-D9098CED9BA1}" type="pres">
      <dgm:prSet presAssocID="{FA4DF5D4-1492-40C1-95AA-1494436DD6BC}" presName="parTxOnly" presStyleLbl="node1" presStyleIdx="2" presStyleCnt="9" custScaleY="126740" custLinFactNeighborX="-52213">
        <dgm:presLayoutVars>
          <dgm:bulletEnabled val="1"/>
        </dgm:presLayoutVars>
      </dgm:prSet>
      <dgm:spPr>
        <a:prstGeom prst="chevron">
          <a:avLst/>
        </a:prstGeom>
      </dgm:spPr>
      <dgm:t>
        <a:bodyPr/>
        <a:lstStyle/>
        <a:p>
          <a:endParaRPr lang="it-IT"/>
        </a:p>
      </dgm:t>
    </dgm:pt>
    <dgm:pt modelId="{596DDB39-937D-4302-B711-88024F775320}" type="pres">
      <dgm:prSet presAssocID="{CCA164DA-B6C0-496B-8C62-3F3614AC776B}" presName="parSpace" presStyleCnt="0"/>
      <dgm:spPr/>
    </dgm:pt>
    <dgm:pt modelId="{CFFACC41-4F57-4D21-9F01-7BE0D5EC3B3A}" type="pres">
      <dgm:prSet presAssocID="{AC3740BB-1272-43DD-B0E5-681137283B59}" presName="parTxOnly" presStyleLbl="node1" presStyleIdx="3" presStyleCnt="9" custLinFactNeighborX="-59420">
        <dgm:presLayoutVars>
          <dgm:bulletEnabled val="1"/>
        </dgm:presLayoutVars>
      </dgm:prSet>
      <dgm:spPr>
        <a:prstGeom prst="chevron">
          <a:avLst/>
        </a:prstGeom>
      </dgm:spPr>
      <dgm:t>
        <a:bodyPr/>
        <a:lstStyle/>
        <a:p>
          <a:endParaRPr lang="it-IT"/>
        </a:p>
      </dgm:t>
    </dgm:pt>
    <dgm:pt modelId="{A3EA870B-F4D6-49CC-B385-041EF471D4F6}" type="pres">
      <dgm:prSet presAssocID="{5452D576-B03C-4B6E-B34C-1EC38A49945D}" presName="parSpace" presStyleCnt="0"/>
      <dgm:spPr/>
    </dgm:pt>
    <dgm:pt modelId="{8FEFACAE-1D92-48EC-B1FA-68A36E5DDED5}" type="pres">
      <dgm:prSet presAssocID="{1BCA62B7-19FF-4B5C-939E-F4C178E4CBD3}" presName="parTxOnly" presStyleLbl="node1" presStyleIdx="4" presStyleCnt="9">
        <dgm:presLayoutVars>
          <dgm:bulletEnabled val="1"/>
        </dgm:presLayoutVars>
      </dgm:prSet>
      <dgm:spPr>
        <a:prstGeom prst="chevron">
          <a:avLst/>
        </a:prstGeom>
      </dgm:spPr>
      <dgm:t>
        <a:bodyPr/>
        <a:lstStyle/>
        <a:p>
          <a:endParaRPr lang="it-IT"/>
        </a:p>
      </dgm:t>
    </dgm:pt>
    <dgm:pt modelId="{2B950F3A-7145-4BAC-AC20-9262876CBBB8}" type="pres">
      <dgm:prSet presAssocID="{61576F4F-71D7-4CFE-975C-435B249D9A88}" presName="parSpace" presStyleCnt="0"/>
      <dgm:spPr/>
    </dgm:pt>
    <dgm:pt modelId="{0E44C964-8CFC-4285-A81C-2BB18822D503}" type="pres">
      <dgm:prSet presAssocID="{B8661ACE-08AC-450C-91CB-60C818225180}" presName="parTxOnly" presStyleLbl="node1" presStyleIdx="5" presStyleCnt="9">
        <dgm:presLayoutVars>
          <dgm:bulletEnabled val="1"/>
        </dgm:presLayoutVars>
      </dgm:prSet>
      <dgm:spPr>
        <a:prstGeom prst="chevron">
          <a:avLst/>
        </a:prstGeom>
      </dgm:spPr>
      <dgm:t>
        <a:bodyPr/>
        <a:lstStyle/>
        <a:p>
          <a:endParaRPr lang="it-IT"/>
        </a:p>
      </dgm:t>
    </dgm:pt>
    <dgm:pt modelId="{2470E433-7477-4C60-98C2-93D1ED9010F4}" type="pres">
      <dgm:prSet presAssocID="{0AD346BD-1C60-470C-B9B0-D2F5A4EC3C0D}" presName="parSpace" presStyleCnt="0"/>
      <dgm:spPr/>
    </dgm:pt>
    <dgm:pt modelId="{35D6323C-CF7E-43A9-A0B0-5A280189B380}" type="pres">
      <dgm:prSet presAssocID="{9168E915-A56F-491D-8628-FA57A8795234}" presName="parTxOnly" presStyleLbl="node1" presStyleIdx="6" presStyleCnt="9">
        <dgm:presLayoutVars>
          <dgm:bulletEnabled val="1"/>
        </dgm:presLayoutVars>
      </dgm:prSet>
      <dgm:spPr>
        <a:prstGeom prst="chevron">
          <a:avLst/>
        </a:prstGeom>
      </dgm:spPr>
      <dgm:t>
        <a:bodyPr/>
        <a:lstStyle/>
        <a:p>
          <a:endParaRPr lang="it-IT"/>
        </a:p>
      </dgm:t>
    </dgm:pt>
    <dgm:pt modelId="{FACAE7BF-7CD2-4C09-B796-ECCE28BC4FE1}" type="pres">
      <dgm:prSet presAssocID="{A497DEAD-A885-4C6E-90B3-EC29C39A46D0}" presName="parSpace" presStyleCnt="0"/>
      <dgm:spPr/>
    </dgm:pt>
    <dgm:pt modelId="{84930FF3-84B1-484A-BA41-0F7C38D3B35B}" type="pres">
      <dgm:prSet presAssocID="{F5ED8F1F-034E-4118-80E8-8F3AF4D5BD66}" presName="parTxOnly" presStyleLbl="node1" presStyleIdx="7" presStyleCnt="9">
        <dgm:presLayoutVars>
          <dgm:bulletEnabled val="1"/>
        </dgm:presLayoutVars>
      </dgm:prSet>
      <dgm:spPr>
        <a:prstGeom prst="chevron">
          <a:avLst/>
        </a:prstGeom>
      </dgm:spPr>
      <dgm:t>
        <a:bodyPr/>
        <a:lstStyle/>
        <a:p>
          <a:endParaRPr lang="it-IT"/>
        </a:p>
      </dgm:t>
    </dgm:pt>
    <dgm:pt modelId="{0FDD523B-4C40-40A9-9684-E4E26C7037AF}" type="pres">
      <dgm:prSet presAssocID="{7CFBC3DA-0CC7-4381-8CC8-64D5758C61AD}" presName="parSpace" presStyleCnt="0"/>
      <dgm:spPr/>
    </dgm:pt>
    <dgm:pt modelId="{4CADA06B-8CD7-44F4-A0F7-A6A9D60288D4}" type="pres">
      <dgm:prSet presAssocID="{7DD59238-B292-44B6-822C-BBEE745C0C70}" presName="parTxOnly" presStyleLbl="node1" presStyleIdx="8" presStyleCnt="9">
        <dgm:presLayoutVars>
          <dgm:bulletEnabled val="1"/>
        </dgm:presLayoutVars>
      </dgm:prSet>
      <dgm:spPr>
        <a:prstGeom prst="chevron">
          <a:avLst/>
        </a:prstGeom>
      </dgm:spPr>
      <dgm:t>
        <a:bodyPr/>
        <a:lstStyle/>
        <a:p>
          <a:endParaRPr lang="it-IT"/>
        </a:p>
      </dgm:t>
    </dgm:pt>
  </dgm:ptLst>
  <dgm:cxnLst>
    <dgm:cxn modelId="{1FA41B34-78F3-4BE7-A86D-F3ED63CF2CB8}" srcId="{24D2213C-03AC-4221-B337-9D0FD4EF412B}" destId="{FA4DF5D4-1492-40C1-95AA-1494436DD6BC}" srcOrd="2" destOrd="0" parTransId="{F1721E52-CC8E-4CE4-90A3-DFA8315EB428}" sibTransId="{CCA164DA-B6C0-496B-8C62-3F3614AC776B}"/>
    <dgm:cxn modelId="{3C80588B-5374-3F4B-8E68-65EEC5F7EC2C}" type="presOf" srcId="{AC3740BB-1272-43DD-B0E5-681137283B59}" destId="{CFFACC41-4F57-4D21-9F01-7BE0D5EC3B3A}" srcOrd="0" destOrd="0" presId="urn:microsoft.com/office/officeart/2005/8/layout/hChevron3"/>
    <dgm:cxn modelId="{2EB49A47-8536-8A4D-9346-043A9EAB2D34}" type="presOf" srcId="{FA4DF5D4-1492-40C1-95AA-1494436DD6BC}" destId="{51043C8D-E4A6-4D4C-963A-D9098CED9BA1}" srcOrd="0" destOrd="0" presId="urn:microsoft.com/office/officeart/2005/8/layout/hChevron3"/>
    <dgm:cxn modelId="{89AD8F84-5A16-4E15-8476-4B843FC38AB2}" srcId="{24D2213C-03AC-4221-B337-9D0FD4EF412B}" destId="{1BCA62B7-19FF-4B5C-939E-F4C178E4CBD3}" srcOrd="4" destOrd="0" parTransId="{4EFAA789-643D-45BC-86BC-CCE75CC35BD4}" sibTransId="{61576F4F-71D7-4CFE-975C-435B249D9A88}"/>
    <dgm:cxn modelId="{CA5F8B7D-F179-2146-8A2C-789F041F1B60}" type="presOf" srcId="{F5ED8F1F-034E-4118-80E8-8F3AF4D5BD66}" destId="{84930FF3-84B1-484A-BA41-0F7C38D3B35B}" srcOrd="0" destOrd="0" presId="urn:microsoft.com/office/officeart/2005/8/layout/hChevron3"/>
    <dgm:cxn modelId="{838A6E28-3843-4747-88FF-D770B93C7519}" srcId="{24D2213C-03AC-4221-B337-9D0FD4EF412B}" destId="{B8661ACE-08AC-450C-91CB-60C818225180}" srcOrd="5" destOrd="0" parTransId="{5DDD37F2-D700-4AC4-A274-0C97F54B22E4}" sibTransId="{0AD346BD-1C60-470C-B9B0-D2F5A4EC3C0D}"/>
    <dgm:cxn modelId="{F5A13834-4AED-4633-B814-678BC26876E4}" srcId="{24D2213C-03AC-4221-B337-9D0FD4EF412B}" destId="{6DB27172-2749-48FB-BC34-6B714FB7D791}" srcOrd="1" destOrd="0" parTransId="{B135A98D-4F77-4666-8DBF-4E1F449099DB}" sibTransId="{D9A12E45-DE6D-4FC1-8C93-579B5A03CAE4}"/>
    <dgm:cxn modelId="{058F6B59-99E3-DA44-B891-9789E7D77AFA}" type="presOf" srcId="{7DD59238-B292-44B6-822C-BBEE745C0C70}" destId="{4CADA06B-8CD7-44F4-A0F7-A6A9D60288D4}" srcOrd="0" destOrd="0" presId="urn:microsoft.com/office/officeart/2005/8/layout/hChevron3"/>
    <dgm:cxn modelId="{DF1C2785-0A33-4F93-9D25-E6857063BB02}" srcId="{24D2213C-03AC-4221-B337-9D0FD4EF412B}" destId="{9168E915-A56F-491D-8628-FA57A8795234}" srcOrd="6" destOrd="0" parTransId="{AB1A5CF7-759A-43A0-BC12-C02CD7DBEB1C}" sibTransId="{A497DEAD-A885-4C6E-90B3-EC29C39A46D0}"/>
    <dgm:cxn modelId="{5B94AC9B-6147-0142-A296-1A094DC824E0}" type="presOf" srcId="{BE157F69-DED4-4565-8275-171306289150}" destId="{BDF3D701-B589-4367-996D-E751A97EE6BD}" srcOrd="0" destOrd="0" presId="urn:microsoft.com/office/officeart/2005/8/layout/hChevron3"/>
    <dgm:cxn modelId="{5CABCA45-425C-43D5-B8A7-868F9FA85154}" srcId="{24D2213C-03AC-4221-B337-9D0FD4EF412B}" destId="{7DD59238-B292-44B6-822C-BBEE745C0C70}" srcOrd="8" destOrd="0" parTransId="{68E068E5-FCF1-4D3E-AEC2-7C97D02B86D4}" sibTransId="{A32A421C-0FC0-46B7-AC6D-9697789DC92F}"/>
    <dgm:cxn modelId="{346627B8-7FC1-E341-AE0C-915792528E1C}" type="presOf" srcId="{1BCA62B7-19FF-4B5C-939E-F4C178E4CBD3}" destId="{8FEFACAE-1D92-48EC-B1FA-68A36E5DDED5}" srcOrd="0" destOrd="0" presId="urn:microsoft.com/office/officeart/2005/8/layout/hChevron3"/>
    <dgm:cxn modelId="{940A47A6-A054-5842-B780-891ADCB0C4D2}" type="presOf" srcId="{6DB27172-2749-48FB-BC34-6B714FB7D791}" destId="{27F1305A-7F43-4ADE-A2AD-E683C9A1C43B}" srcOrd="0" destOrd="0" presId="urn:microsoft.com/office/officeart/2005/8/layout/hChevron3"/>
    <dgm:cxn modelId="{38402FDF-03D2-1843-B771-900EAAD2093F}" type="presOf" srcId="{24D2213C-03AC-4221-B337-9D0FD4EF412B}" destId="{5563BB82-4D10-4F75-84CE-2BA8BCD51A92}" srcOrd="0" destOrd="0" presId="urn:microsoft.com/office/officeart/2005/8/layout/hChevron3"/>
    <dgm:cxn modelId="{092E3F4D-7671-422C-AC7F-3A9ED356DA7E}" srcId="{24D2213C-03AC-4221-B337-9D0FD4EF412B}" destId="{BE157F69-DED4-4565-8275-171306289150}" srcOrd="0" destOrd="0" parTransId="{CC877B54-3262-4208-9226-7AFDF12B97B5}" sibTransId="{3E377FB9-FA68-497E-AAA4-22D6FE15EEE3}"/>
    <dgm:cxn modelId="{9045C66A-F137-C249-8482-B8E2581FBEF8}" type="presOf" srcId="{B8661ACE-08AC-450C-91CB-60C818225180}" destId="{0E44C964-8CFC-4285-A81C-2BB18822D503}" srcOrd="0" destOrd="0" presId="urn:microsoft.com/office/officeart/2005/8/layout/hChevron3"/>
    <dgm:cxn modelId="{DA02D90C-EB23-2646-BCCA-3389FB515CC4}" type="presOf" srcId="{9168E915-A56F-491D-8628-FA57A8795234}" destId="{35D6323C-CF7E-43A9-A0B0-5A280189B380}" srcOrd="0" destOrd="0" presId="urn:microsoft.com/office/officeart/2005/8/layout/hChevron3"/>
    <dgm:cxn modelId="{E008BAB5-FD22-4B85-9602-F407826EF06F}" srcId="{24D2213C-03AC-4221-B337-9D0FD4EF412B}" destId="{AC3740BB-1272-43DD-B0E5-681137283B59}" srcOrd="3" destOrd="0" parTransId="{10988026-06B9-4C0E-AE77-9A946B2B1CA0}" sibTransId="{5452D576-B03C-4B6E-B34C-1EC38A49945D}"/>
    <dgm:cxn modelId="{48B40861-5449-48D5-A448-3FB37F0A8547}" srcId="{24D2213C-03AC-4221-B337-9D0FD4EF412B}" destId="{F5ED8F1F-034E-4118-80E8-8F3AF4D5BD66}" srcOrd="7" destOrd="0" parTransId="{F1133F3A-1B54-451A-B5D6-ED77C62A3D90}" sibTransId="{7CFBC3DA-0CC7-4381-8CC8-64D5758C61AD}"/>
    <dgm:cxn modelId="{05B816AF-CC36-C24D-8742-B242471D85F3}" type="presParOf" srcId="{5563BB82-4D10-4F75-84CE-2BA8BCD51A92}" destId="{BDF3D701-B589-4367-996D-E751A97EE6BD}" srcOrd="0" destOrd="0" presId="urn:microsoft.com/office/officeart/2005/8/layout/hChevron3"/>
    <dgm:cxn modelId="{E8118F90-0BF3-7B4F-A289-36FF1517FA1C}" type="presParOf" srcId="{5563BB82-4D10-4F75-84CE-2BA8BCD51A92}" destId="{1FFA3F52-4434-4058-A885-C2A72FB6325D}" srcOrd="1" destOrd="0" presId="urn:microsoft.com/office/officeart/2005/8/layout/hChevron3"/>
    <dgm:cxn modelId="{3CFC137F-A333-F543-B989-8FF9CF32BF85}" type="presParOf" srcId="{5563BB82-4D10-4F75-84CE-2BA8BCD51A92}" destId="{27F1305A-7F43-4ADE-A2AD-E683C9A1C43B}" srcOrd="2" destOrd="0" presId="urn:microsoft.com/office/officeart/2005/8/layout/hChevron3"/>
    <dgm:cxn modelId="{4A6480DD-5D19-C14D-9D8B-AE7D0B5691C9}" type="presParOf" srcId="{5563BB82-4D10-4F75-84CE-2BA8BCD51A92}" destId="{C8BB819E-53BF-4A32-9305-569F5A888E51}" srcOrd="3" destOrd="0" presId="urn:microsoft.com/office/officeart/2005/8/layout/hChevron3"/>
    <dgm:cxn modelId="{F9C7AE52-A249-3F40-A80B-C5E69B351553}" type="presParOf" srcId="{5563BB82-4D10-4F75-84CE-2BA8BCD51A92}" destId="{51043C8D-E4A6-4D4C-963A-D9098CED9BA1}" srcOrd="4" destOrd="0" presId="urn:microsoft.com/office/officeart/2005/8/layout/hChevron3"/>
    <dgm:cxn modelId="{0A21F196-0A1A-BD40-A81B-D7210A4D17AF}" type="presParOf" srcId="{5563BB82-4D10-4F75-84CE-2BA8BCD51A92}" destId="{596DDB39-937D-4302-B711-88024F775320}" srcOrd="5" destOrd="0" presId="urn:microsoft.com/office/officeart/2005/8/layout/hChevron3"/>
    <dgm:cxn modelId="{77C65A26-088E-6D4B-8FF2-8C14F5A45340}" type="presParOf" srcId="{5563BB82-4D10-4F75-84CE-2BA8BCD51A92}" destId="{CFFACC41-4F57-4D21-9F01-7BE0D5EC3B3A}" srcOrd="6" destOrd="0" presId="urn:microsoft.com/office/officeart/2005/8/layout/hChevron3"/>
    <dgm:cxn modelId="{8908F871-D78E-EA49-94D4-D9EB97EB104E}" type="presParOf" srcId="{5563BB82-4D10-4F75-84CE-2BA8BCD51A92}" destId="{A3EA870B-F4D6-49CC-B385-041EF471D4F6}" srcOrd="7" destOrd="0" presId="urn:microsoft.com/office/officeart/2005/8/layout/hChevron3"/>
    <dgm:cxn modelId="{934C6537-80AD-3540-81C5-45CBE58D5D7E}" type="presParOf" srcId="{5563BB82-4D10-4F75-84CE-2BA8BCD51A92}" destId="{8FEFACAE-1D92-48EC-B1FA-68A36E5DDED5}" srcOrd="8" destOrd="0" presId="urn:microsoft.com/office/officeart/2005/8/layout/hChevron3"/>
    <dgm:cxn modelId="{2F81DD5E-BE2B-664A-B9FE-EC2204E17836}" type="presParOf" srcId="{5563BB82-4D10-4F75-84CE-2BA8BCD51A92}" destId="{2B950F3A-7145-4BAC-AC20-9262876CBBB8}" srcOrd="9" destOrd="0" presId="urn:microsoft.com/office/officeart/2005/8/layout/hChevron3"/>
    <dgm:cxn modelId="{9F2DDBF2-4BC0-F24F-962B-803429E9544B}" type="presParOf" srcId="{5563BB82-4D10-4F75-84CE-2BA8BCD51A92}" destId="{0E44C964-8CFC-4285-A81C-2BB18822D503}" srcOrd="10" destOrd="0" presId="urn:microsoft.com/office/officeart/2005/8/layout/hChevron3"/>
    <dgm:cxn modelId="{9FD43C10-2EFA-1F40-9A04-7C034094E08E}" type="presParOf" srcId="{5563BB82-4D10-4F75-84CE-2BA8BCD51A92}" destId="{2470E433-7477-4C60-98C2-93D1ED9010F4}" srcOrd="11" destOrd="0" presId="urn:microsoft.com/office/officeart/2005/8/layout/hChevron3"/>
    <dgm:cxn modelId="{571F3F05-35F3-634C-9846-E66C90FA38E6}" type="presParOf" srcId="{5563BB82-4D10-4F75-84CE-2BA8BCD51A92}" destId="{35D6323C-CF7E-43A9-A0B0-5A280189B380}" srcOrd="12" destOrd="0" presId="urn:microsoft.com/office/officeart/2005/8/layout/hChevron3"/>
    <dgm:cxn modelId="{5973758A-C046-F84C-B9A1-06821FB5CB90}" type="presParOf" srcId="{5563BB82-4D10-4F75-84CE-2BA8BCD51A92}" destId="{FACAE7BF-7CD2-4C09-B796-ECCE28BC4FE1}" srcOrd="13" destOrd="0" presId="urn:microsoft.com/office/officeart/2005/8/layout/hChevron3"/>
    <dgm:cxn modelId="{45B09501-C0D0-2E43-9EBB-CACA6C4F690D}" type="presParOf" srcId="{5563BB82-4D10-4F75-84CE-2BA8BCD51A92}" destId="{84930FF3-84B1-484A-BA41-0F7C38D3B35B}" srcOrd="14" destOrd="0" presId="urn:microsoft.com/office/officeart/2005/8/layout/hChevron3"/>
    <dgm:cxn modelId="{968F2A6B-22D7-644F-9500-E8D03FC6FE58}" type="presParOf" srcId="{5563BB82-4D10-4F75-84CE-2BA8BCD51A92}" destId="{0FDD523B-4C40-40A9-9684-E4E26C7037AF}" srcOrd="15" destOrd="0" presId="urn:microsoft.com/office/officeart/2005/8/layout/hChevron3"/>
    <dgm:cxn modelId="{8035ABFE-1E43-5047-BE50-0E7E884DD594}" type="presParOf" srcId="{5563BB82-4D10-4F75-84CE-2BA8BCD51A92}" destId="{4CADA06B-8CD7-44F4-A0F7-A6A9D60288D4}" srcOrd="1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D2213C-03AC-4221-B337-9D0FD4EF412B}" type="doc">
      <dgm:prSet loTypeId="urn:microsoft.com/office/officeart/2005/8/layout/hChevron3" loCatId="process" qsTypeId="urn:microsoft.com/office/officeart/2005/8/quickstyle/3d6" qsCatId="3D" csTypeId="urn:microsoft.com/office/officeart/2005/8/colors/accent1_2" csCatId="accent1" phldr="1"/>
      <dgm:spPr/>
    </dgm:pt>
    <dgm:pt modelId="{BE157F69-DED4-4565-8275-171306289150}">
      <dgm:prSet phldrT="[Testo]">
        <dgm:style>
          <a:lnRef idx="1">
            <a:schemeClr val="accent1"/>
          </a:lnRef>
          <a:fillRef idx="2">
            <a:schemeClr val="accent1"/>
          </a:fillRef>
          <a:effectRef idx="1">
            <a:schemeClr val="accent1"/>
          </a:effectRef>
          <a:fontRef idx="minor">
            <a:schemeClr val="dk1"/>
          </a:fontRef>
        </dgm:style>
      </dgm:prSet>
      <dgm:spPr>
        <a:xfrm>
          <a:off x="11223" y="2376620"/>
          <a:ext cx="3266519" cy="1306803"/>
        </a:xfr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gm:spPr>
      <dgm:t>
        <a:bodyPr/>
        <a:lstStyle/>
        <a:p>
          <a:r>
            <a:rPr lang="it-IT" dirty="0" smtClean="0">
              <a:solidFill>
                <a:sysClr val="windowText" lastClr="000000"/>
              </a:solidFill>
              <a:latin typeface="Lucida Sans Unicode"/>
              <a:ea typeface="+mn-ea"/>
              <a:cs typeface="+mn-cs"/>
            </a:rPr>
            <a:t>1989</a:t>
          </a:r>
          <a:endParaRPr lang="it-IT" dirty="0">
            <a:solidFill>
              <a:sysClr val="windowText" lastClr="000000"/>
            </a:solidFill>
            <a:latin typeface="Lucida Sans Unicode"/>
            <a:ea typeface="+mn-ea"/>
            <a:cs typeface="+mn-cs"/>
          </a:endParaRPr>
        </a:p>
      </dgm:t>
    </dgm:pt>
    <dgm:pt modelId="{CC877B54-3262-4208-9226-7AFDF12B97B5}" type="parTrans" cxnId="{092E3F4D-7671-422C-AC7F-3A9ED356DA7E}">
      <dgm:prSet/>
      <dgm:spPr/>
      <dgm:t>
        <a:bodyPr/>
        <a:lstStyle/>
        <a:p>
          <a:endParaRPr lang="it-IT"/>
        </a:p>
      </dgm:t>
    </dgm:pt>
    <dgm:pt modelId="{3E377FB9-FA68-497E-AAA4-22D6FE15EEE3}" type="sibTrans" cxnId="{092E3F4D-7671-422C-AC7F-3A9ED356DA7E}">
      <dgm:prSet/>
      <dgm:spPr/>
      <dgm:t>
        <a:bodyPr/>
        <a:lstStyle/>
        <a:p>
          <a:endParaRPr lang="it-IT"/>
        </a:p>
      </dgm:t>
    </dgm:pt>
    <dgm:pt modelId="{6DB27172-2749-48FB-BC34-6B714FB7D791}">
      <dgm:prSet phldrT="[Testo]">
        <dgm:style>
          <a:lnRef idx="1">
            <a:schemeClr val="accent1"/>
          </a:lnRef>
          <a:fillRef idx="2">
            <a:schemeClr val="accent1"/>
          </a:fillRef>
          <a:effectRef idx="1">
            <a:schemeClr val="accent1"/>
          </a:effectRef>
          <a:fontRef idx="minor">
            <a:schemeClr val="dk1"/>
          </a:fontRef>
        </dgm:style>
      </dgm:prSet>
      <dgm:spPr>
        <a:xfrm>
          <a:off x="2448275" y="2376620"/>
          <a:ext cx="3266519" cy="1306803"/>
        </a:xfr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gm:spPr>
      <dgm:t>
        <a:bodyPr/>
        <a:lstStyle/>
        <a:p>
          <a:r>
            <a:rPr lang="it-IT" dirty="0" smtClean="0">
              <a:solidFill>
                <a:sysClr val="windowText" lastClr="000000"/>
              </a:solidFill>
              <a:latin typeface="Lucida Sans Unicode"/>
              <a:ea typeface="+mn-ea"/>
              <a:cs typeface="+mn-cs"/>
            </a:rPr>
            <a:t>1990</a:t>
          </a:r>
          <a:endParaRPr lang="it-IT" dirty="0">
            <a:solidFill>
              <a:sysClr val="windowText" lastClr="000000"/>
            </a:solidFill>
            <a:latin typeface="Lucida Sans Unicode"/>
            <a:ea typeface="+mn-ea"/>
            <a:cs typeface="+mn-cs"/>
          </a:endParaRPr>
        </a:p>
      </dgm:t>
    </dgm:pt>
    <dgm:pt modelId="{B135A98D-4F77-4666-8DBF-4E1F449099DB}" type="parTrans" cxnId="{F5A13834-4AED-4633-B814-678BC26876E4}">
      <dgm:prSet/>
      <dgm:spPr/>
      <dgm:t>
        <a:bodyPr/>
        <a:lstStyle/>
        <a:p>
          <a:endParaRPr lang="it-IT"/>
        </a:p>
      </dgm:t>
    </dgm:pt>
    <dgm:pt modelId="{D9A12E45-DE6D-4FC1-8C93-579B5A03CAE4}" type="sibTrans" cxnId="{F5A13834-4AED-4633-B814-678BC26876E4}">
      <dgm:prSet/>
      <dgm:spPr/>
      <dgm:t>
        <a:bodyPr/>
        <a:lstStyle/>
        <a:p>
          <a:endParaRPr lang="it-IT"/>
        </a:p>
      </dgm:t>
    </dgm:pt>
    <dgm:pt modelId="{B8661ACE-08AC-450C-91CB-60C818225180}">
      <dgm:prSet phldrT="[Testo]"/>
      <dgm:spPr>
        <a:xfrm>
          <a:off x="12673394" y="2376718"/>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r>
            <a:rPr lang="it-IT" dirty="0" smtClean="0">
              <a:solidFill>
                <a:sysClr val="window" lastClr="FFFFFF"/>
              </a:solidFill>
              <a:latin typeface="Lucida Sans Unicode"/>
              <a:ea typeface="+mn-ea"/>
              <a:cs typeface="+mn-cs"/>
            </a:rPr>
            <a:t>2000</a:t>
          </a:r>
          <a:endParaRPr lang="it-IT" dirty="0">
            <a:solidFill>
              <a:sysClr val="window" lastClr="FFFFFF"/>
            </a:solidFill>
            <a:latin typeface="Lucida Sans Unicode"/>
            <a:ea typeface="+mn-ea"/>
            <a:cs typeface="+mn-cs"/>
          </a:endParaRPr>
        </a:p>
      </dgm:t>
    </dgm:pt>
    <dgm:pt modelId="{5DDD37F2-D700-4AC4-A274-0C97F54B22E4}" type="parTrans" cxnId="{838A6E28-3843-4747-88FF-D770B93C7519}">
      <dgm:prSet/>
      <dgm:spPr/>
      <dgm:t>
        <a:bodyPr/>
        <a:lstStyle/>
        <a:p>
          <a:endParaRPr lang="it-IT"/>
        </a:p>
      </dgm:t>
    </dgm:pt>
    <dgm:pt modelId="{0AD346BD-1C60-470C-B9B0-D2F5A4EC3C0D}" type="sibTrans" cxnId="{838A6E28-3843-4747-88FF-D770B93C7519}">
      <dgm:prSet/>
      <dgm:spPr/>
      <dgm:t>
        <a:bodyPr/>
        <a:lstStyle/>
        <a:p>
          <a:endParaRPr lang="it-IT"/>
        </a:p>
      </dgm:t>
    </dgm:pt>
    <dgm:pt modelId="{9168E915-A56F-491D-8628-FA57A8795234}">
      <dgm:prSet phldrT="[Testo]"/>
      <dgm:spPr>
        <a:xfrm>
          <a:off x="15690515" y="2376718"/>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r>
            <a:rPr lang="it-IT" dirty="0" smtClean="0">
              <a:solidFill>
                <a:sysClr val="window" lastClr="FFFFFF"/>
              </a:solidFill>
              <a:latin typeface="Lucida Sans Unicode"/>
              <a:ea typeface="+mn-ea"/>
              <a:cs typeface="+mn-cs"/>
            </a:rPr>
            <a:t>2004</a:t>
          </a:r>
          <a:endParaRPr lang="it-IT" dirty="0">
            <a:solidFill>
              <a:sysClr val="window" lastClr="FFFFFF"/>
            </a:solidFill>
            <a:latin typeface="Lucida Sans Unicode"/>
            <a:ea typeface="+mn-ea"/>
            <a:cs typeface="+mn-cs"/>
          </a:endParaRPr>
        </a:p>
      </dgm:t>
    </dgm:pt>
    <dgm:pt modelId="{AB1A5CF7-759A-43A0-BC12-C02CD7DBEB1C}" type="parTrans" cxnId="{DF1C2785-0A33-4F93-9D25-E6857063BB02}">
      <dgm:prSet/>
      <dgm:spPr/>
      <dgm:t>
        <a:bodyPr/>
        <a:lstStyle/>
        <a:p>
          <a:endParaRPr lang="it-IT"/>
        </a:p>
      </dgm:t>
    </dgm:pt>
    <dgm:pt modelId="{A497DEAD-A885-4C6E-90B3-EC29C39A46D0}" type="sibTrans" cxnId="{DF1C2785-0A33-4F93-9D25-E6857063BB02}">
      <dgm:prSet/>
      <dgm:spPr/>
      <dgm:t>
        <a:bodyPr/>
        <a:lstStyle/>
        <a:p>
          <a:endParaRPr lang="it-IT"/>
        </a:p>
      </dgm:t>
    </dgm:pt>
    <dgm:pt modelId="{F5ED8F1F-034E-4118-80E8-8F3AF4D5BD66}">
      <dgm:prSet phldrT="[Testo]"/>
      <dgm:spPr>
        <a:xfrm>
          <a:off x="18303730" y="2376718"/>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r>
            <a:rPr lang="it-IT" dirty="0" smtClean="0">
              <a:solidFill>
                <a:sysClr val="window" lastClr="FFFFFF"/>
              </a:solidFill>
              <a:latin typeface="Lucida Sans Unicode"/>
              <a:ea typeface="+mn-ea"/>
              <a:cs typeface="+mn-cs"/>
            </a:rPr>
            <a:t>2006</a:t>
          </a:r>
          <a:endParaRPr lang="it-IT" dirty="0">
            <a:solidFill>
              <a:sysClr val="window" lastClr="FFFFFF"/>
            </a:solidFill>
            <a:latin typeface="Lucida Sans Unicode"/>
            <a:ea typeface="+mn-ea"/>
            <a:cs typeface="+mn-cs"/>
          </a:endParaRPr>
        </a:p>
      </dgm:t>
    </dgm:pt>
    <dgm:pt modelId="{F1133F3A-1B54-451A-B5D6-ED77C62A3D90}" type="parTrans" cxnId="{48B40861-5449-48D5-A448-3FB37F0A8547}">
      <dgm:prSet/>
      <dgm:spPr/>
      <dgm:t>
        <a:bodyPr/>
        <a:lstStyle/>
        <a:p>
          <a:endParaRPr lang="it-IT"/>
        </a:p>
      </dgm:t>
    </dgm:pt>
    <dgm:pt modelId="{7CFBC3DA-0CC7-4381-8CC8-64D5758C61AD}" type="sibTrans" cxnId="{48B40861-5449-48D5-A448-3FB37F0A8547}">
      <dgm:prSet/>
      <dgm:spPr/>
      <dgm:t>
        <a:bodyPr/>
        <a:lstStyle/>
        <a:p>
          <a:endParaRPr lang="it-IT"/>
        </a:p>
      </dgm:t>
    </dgm:pt>
    <dgm:pt modelId="{7DD59238-B292-44B6-822C-BBEE745C0C70}">
      <dgm:prSet phldrT="[Testo]"/>
      <dgm:spPr>
        <a:xfrm>
          <a:off x="20916945" y="2376718"/>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endParaRPr lang="it-IT" dirty="0">
            <a:solidFill>
              <a:sysClr val="window" lastClr="FFFFFF"/>
            </a:solidFill>
            <a:latin typeface="Lucida Sans Unicode"/>
            <a:ea typeface="+mn-ea"/>
            <a:cs typeface="+mn-cs"/>
          </a:endParaRPr>
        </a:p>
      </dgm:t>
    </dgm:pt>
    <dgm:pt modelId="{68E068E5-FCF1-4D3E-AEC2-7C97D02B86D4}" type="parTrans" cxnId="{5CABCA45-425C-43D5-B8A7-868F9FA85154}">
      <dgm:prSet/>
      <dgm:spPr/>
      <dgm:t>
        <a:bodyPr/>
        <a:lstStyle/>
        <a:p>
          <a:endParaRPr lang="it-IT"/>
        </a:p>
      </dgm:t>
    </dgm:pt>
    <dgm:pt modelId="{A32A421C-0FC0-46B7-AC6D-9697789DC92F}" type="sibTrans" cxnId="{5CABCA45-425C-43D5-B8A7-868F9FA85154}">
      <dgm:prSet/>
      <dgm:spPr/>
      <dgm:t>
        <a:bodyPr/>
        <a:lstStyle/>
        <a:p>
          <a:endParaRPr lang="it-IT"/>
        </a:p>
      </dgm:t>
    </dgm:pt>
    <dgm:pt modelId="{39D4BF5D-3F91-4AD5-99B3-79134D1BBC6C}">
      <dgm:prSet phldrT="[Testo]">
        <dgm:style>
          <a:lnRef idx="1">
            <a:schemeClr val="accent1"/>
          </a:lnRef>
          <a:fillRef idx="2">
            <a:schemeClr val="accent1"/>
          </a:fillRef>
          <a:effectRef idx="1">
            <a:schemeClr val="accent1"/>
          </a:effectRef>
          <a:fontRef idx="minor">
            <a:schemeClr val="dk1"/>
          </a:fontRef>
        </dgm:style>
      </dgm:prSet>
      <dgm:spPr>
        <a:xfrm>
          <a:off x="5040558" y="2376718"/>
          <a:ext cx="3266519" cy="1306607"/>
        </a:xfr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gm:spPr>
      <dgm:t>
        <a:bodyPr/>
        <a:lstStyle/>
        <a:p>
          <a:r>
            <a:rPr lang="it-IT" dirty="0" smtClean="0">
              <a:solidFill>
                <a:sysClr val="windowText" lastClr="000000"/>
              </a:solidFill>
              <a:latin typeface="Lucida Sans Unicode"/>
              <a:ea typeface="+mn-ea"/>
              <a:cs typeface="+mn-cs"/>
            </a:rPr>
            <a:t>1994</a:t>
          </a:r>
          <a:endParaRPr lang="it-IT" dirty="0">
            <a:solidFill>
              <a:sysClr val="windowText" lastClr="000000"/>
            </a:solidFill>
            <a:latin typeface="Lucida Sans Unicode"/>
            <a:ea typeface="+mn-ea"/>
            <a:cs typeface="+mn-cs"/>
          </a:endParaRPr>
        </a:p>
      </dgm:t>
    </dgm:pt>
    <dgm:pt modelId="{4362C170-3C52-462D-8994-2EB7C633222C}" type="parTrans" cxnId="{73096365-18A2-49CB-B288-84FC76499CA2}">
      <dgm:prSet/>
      <dgm:spPr/>
      <dgm:t>
        <a:bodyPr/>
        <a:lstStyle/>
        <a:p>
          <a:endParaRPr lang="it-IT"/>
        </a:p>
      </dgm:t>
    </dgm:pt>
    <dgm:pt modelId="{70E99849-1C92-44E4-A75B-6D1A5528A11F}" type="sibTrans" cxnId="{73096365-18A2-49CB-B288-84FC76499CA2}">
      <dgm:prSet/>
      <dgm:spPr/>
      <dgm:t>
        <a:bodyPr/>
        <a:lstStyle/>
        <a:p>
          <a:endParaRPr lang="it-IT"/>
        </a:p>
      </dgm:t>
    </dgm:pt>
    <dgm:pt modelId="{0E6C2904-D304-44F5-8E5B-9FC0AFB954CC}">
      <dgm:prSet phldrT="[Testo]">
        <dgm:style>
          <a:lnRef idx="1">
            <a:schemeClr val="accent1"/>
          </a:lnRef>
          <a:fillRef idx="2">
            <a:schemeClr val="accent1"/>
          </a:fillRef>
          <a:effectRef idx="1">
            <a:schemeClr val="accent1"/>
          </a:effectRef>
          <a:fontRef idx="minor">
            <a:schemeClr val="dk1"/>
          </a:fontRef>
        </dgm:style>
      </dgm:prSet>
      <dgm:spPr>
        <a:xfrm>
          <a:off x="7632848" y="2376718"/>
          <a:ext cx="3266519" cy="1306607"/>
        </a:xfr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gm:spPr>
      <dgm:t>
        <a:bodyPr/>
        <a:lstStyle/>
        <a:p>
          <a:r>
            <a:rPr lang="it-IT" dirty="0" smtClean="0">
              <a:solidFill>
                <a:sysClr val="windowText" lastClr="000000"/>
              </a:solidFill>
              <a:latin typeface="Lucida Sans Unicode"/>
              <a:ea typeface="+mn-ea"/>
              <a:cs typeface="+mn-cs"/>
            </a:rPr>
            <a:t>1997</a:t>
          </a:r>
          <a:endParaRPr lang="it-IT" dirty="0">
            <a:solidFill>
              <a:sysClr val="windowText" lastClr="000000"/>
            </a:solidFill>
            <a:latin typeface="Lucida Sans Unicode"/>
            <a:ea typeface="+mn-ea"/>
            <a:cs typeface="+mn-cs"/>
          </a:endParaRPr>
        </a:p>
      </dgm:t>
    </dgm:pt>
    <dgm:pt modelId="{29DC86DA-C758-4771-A61C-DEE83E708837}" type="parTrans" cxnId="{89ACAC47-5679-4B2A-8D21-891CF5280A7F}">
      <dgm:prSet/>
      <dgm:spPr/>
      <dgm:t>
        <a:bodyPr/>
        <a:lstStyle/>
        <a:p>
          <a:endParaRPr lang="it-IT"/>
        </a:p>
      </dgm:t>
    </dgm:pt>
    <dgm:pt modelId="{6CC2CEC7-BE86-49AF-90B4-F307CD83E2CA}" type="sibTrans" cxnId="{89ACAC47-5679-4B2A-8D21-891CF5280A7F}">
      <dgm:prSet/>
      <dgm:spPr/>
      <dgm:t>
        <a:bodyPr/>
        <a:lstStyle/>
        <a:p>
          <a:endParaRPr lang="it-IT"/>
        </a:p>
      </dgm:t>
    </dgm:pt>
    <dgm:pt modelId="{1BCA62B7-19FF-4B5C-939E-F4C178E4CBD3}">
      <dgm:prSet phldrT="[Testo]">
        <dgm:style>
          <a:lnRef idx="1">
            <a:schemeClr val="accent3"/>
          </a:lnRef>
          <a:fillRef idx="3">
            <a:schemeClr val="accent3"/>
          </a:fillRef>
          <a:effectRef idx="2">
            <a:schemeClr val="accent3"/>
          </a:effectRef>
          <a:fontRef idx="minor">
            <a:schemeClr val="lt1"/>
          </a:fontRef>
        </dgm:style>
      </dgm:prSet>
      <dgm:spPr>
        <a:xfrm>
          <a:off x="10081117" y="2202025"/>
          <a:ext cx="3266519" cy="1655994"/>
        </a:xfrm>
        <a:gradFill rotWithShape="1">
          <a:gsLst>
            <a:gs pos="0">
              <a:srgbClr val="EB641B">
                <a:shade val="15000"/>
                <a:satMod val="180000"/>
              </a:srgbClr>
            </a:gs>
            <a:gs pos="50000">
              <a:srgbClr val="EB641B">
                <a:shade val="45000"/>
                <a:satMod val="170000"/>
              </a:srgbClr>
            </a:gs>
            <a:gs pos="70000">
              <a:srgbClr val="EB641B">
                <a:tint val="99000"/>
                <a:shade val="65000"/>
                <a:satMod val="155000"/>
              </a:srgbClr>
            </a:gs>
            <a:gs pos="100000">
              <a:srgbClr val="EB641B">
                <a:tint val="95500"/>
                <a:shade val="100000"/>
                <a:satMod val="155000"/>
              </a:srgbClr>
            </a:gs>
          </a:gsLst>
          <a:lin ang="16200000" scaled="0"/>
        </a:gradFill>
        <a:ln w="9525" cap="flat" cmpd="sng" algn="ctr">
          <a:solidFill>
            <a:srgbClr val="EB641B"/>
          </a:solidFill>
          <a:prstDash val="solid"/>
        </a:ln>
        <a:effectLst>
          <a:outerShdw blurRad="50800" dist="38100" dir="5400000" rotWithShape="0">
            <a:srgbClr val="000000">
              <a:alpha val="35000"/>
            </a:srgbClr>
          </a:outerShdw>
        </a:effectLst>
        <a:sp3d/>
      </dgm:spPr>
      <dgm:t>
        <a:bodyPr/>
        <a:lstStyle/>
        <a:p>
          <a:r>
            <a:rPr lang="it-IT" dirty="0" smtClean="0">
              <a:solidFill>
                <a:sysClr val="window" lastClr="FFFFFF"/>
              </a:solidFill>
              <a:latin typeface="Lucida Sans Unicode"/>
              <a:ea typeface="+mn-ea"/>
              <a:cs typeface="+mn-cs"/>
            </a:rPr>
            <a:t>1999</a:t>
          </a:r>
          <a:endParaRPr lang="it-IT" dirty="0">
            <a:solidFill>
              <a:sysClr val="window" lastClr="FFFFFF"/>
            </a:solidFill>
            <a:latin typeface="Lucida Sans Unicode"/>
            <a:ea typeface="+mn-ea"/>
            <a:cs typeface="+mn-cs"/>
          </a:endParaRPr>
        </a:p>
      </dgm:t>
    </dgm:pt>
    <dgm:pt modelId="{61576F4F-71D7-4CFE-975C-435B249D9A88}" type="sibTrans" cxnId="{89AD8F84-5A16-4E15-8476-4B843FC38AB2}">
      <dgm:prSet/>
      <dgm:spPr/>
      <dgm:t>
        <a:bodyPr/>
        <a:lstStyle/>
        <a:p>
          <a:endParaRPr lang="it-IT"/>
        </a:p>
      </dgm:t>
    </dgm:pt>
    <dgm:pt modelId="{4EFAA789-643D-45BC-86BC-CCE75CC35BD4}" type="parTrans" cxnId="{89AD8F84-5A16-4E15-8476-4B843FC38AB2}">
      <dgm:prSet/>
      <dgm:spPr/>
      <dgm:t>
        <a:bodyPr/>
        <a:lstStyle/>
        <a:p>
          <a:endParaRPr lang="it-IT"/>
        </a:p>
      </dgm:t>
    </dgm:pt>
    <dgm:pt modelId="{5563BB82-4D10-4F75-84CE-2BA8BCD51A92}" type="pres">
      <dgm:prSet presAssocID="{24D2213C-03AC-4221-B337-9D0FD4EF412B}" presName="Name0" presStyleCnt="0">
        <dgm:presLayoutVars>
          <dgm:dir/>
          <dgm:resizeHandles val="exact"/>
        </dgm:presLayoutVars>
      </dgm:prSet>
      <dgm:spPr/>
    </dgm:pt>
    <dgm:pt modelId="{BDF3D701-B589-4367-996D-E751A97EE6BD}" type="pres">
      <dgm:prSet presAssocID="{BE157F69-DED4-4565-8275-171306289150}" presName="parTxOnly" presStyleLbl="node1" presStyleIdx="0" presStyleCnt="9" custScaleY="100015">
        <dgm:presLayoutVars>
          <dgm:bulletEnabled val="1"/>
        </dgm:presLayoutVars>
      </dgm:prSet>
      <dgm:spPr>
        <a:prstGeom prst="homePlate">
          <a:avLst/>
        </a:prstGeom>
      </dgm:spPr>
      <dgm:t>
        <a:bodyPr/>
        <a:lstStyle/>
        <a:p>
          <a:endParaRPr lang="it-IT"/>
        </a:p>
      </dgm:t>
    </dgm:pt>
    <dgm:pt modelId="{1FFA3F52-4434-4058-A885-C2A72FB6325D}" type="pres">
      <dgm:prSet presAssocID="{3E377FB9-FA68-497E-AAA4-22D6FE15EEE3}" presName="parSpace" presStyleCnt="0"/>
      <dgm:spPr/>
    </dgm:pt>
    <dgm:pt modelId="{27F1305A-7F43-4ADE-A2AD-E683C9A1C43B}" type="pres">
      <dgm:prSet presAssocID="{6DB27172-2749-48FB-BC34-6B714FB7D791}" presName="parTxOnly" presStyleLbl="node1" presStyleIdx="1" presStyleCnt="9" custScaleY="100015" custLinFactNeighborX="-26965">
        <dgm:presLayoutVars>
          <dgm:bulletEnabled val="1"/>
        </dgm:presLayoutVars>
      </dgm:prSet>
      <dgm:spPr>
        <a:prstGeom prst="chevron">
          <a:avLst/>
        </a:prstGeom>
      </dgm:spPr>
      <dgm:t>
        <a:bodyPr/>
        <a:lstStyle/>
        <a:p>
          <a:endParaRPr lang="it-IT"/>
        </a:p>
      </dgm:t>
    </dgm:pt>
    <dgm:pt modelId="{C8BB819E-53BF-4A32-9305-569F5A888E51}" type="pres">
      <dgm:prSet presAssocID="{D9A12E45-DE6D-4FC1-8C93-579B5A03CAE4}" presName="parSpace" presStyleCnt="0"/>
      <dgm:spPr/>
    </dgm:pt>
    <dgm:pt modelId="{10E45008-D298-4969-9A96-982EE8F9ECE3}" type="pres">
      <dgm:prSet presAssocID="{39D4BF5D-3F91-4AD5-99B3-79134D1BBC6C}" presName="parTxOnly" presStyleLbl="node1" presStyleIdx="2" presStyleCnt="9" custLinFactNeighborX="-30169">
        <dgm:presLayoutVars>
          <dgm:bulletEnabled val="1"/>
        </dgm:presLayoutVars>
      </dgm:prSet>
      <dgm:spPr>
        <a:prstGeom prst="chevron">
          <a:avLst/>
        </a:prstGeom>
      </dgm:spPr>
      <dgm:t>
        <a:bodyPr/>
        <a:lstStyle/>
        <a:p>
          <a:endParaRPr lang="it-IT"/>
        </a:p>
      </dgm:t>
    </dgm:pt>
    <dgm:pt modelId="{84CF834C-48D8-4D0E-B654-600ECD66DF71}" type="pres">
      <dgm:prSet presAssocID="{70E99849-1C92-44E4-A75B-6D1A5528A11F}" presName="parSpace" presStyleCnt="0"/>
      <dgm:spPr/>
    </dgm:pt>
    <dgm:pt modelId="{8167CB8C-9C2D-411A-BB9E-5BF5A4002F7A}" type="pres">
      <dgm:prSet presAssocID="{0E6C2904-D304-44F5-8E5B-9FC0AFB954CC}" presName="parTxOnly" presStyleLbl="node1" presStyleIdx="3" presStyleCnt="9" custLinFactNeighborX="-33372">
        <dgm:presLayoutVars>
          <dgm:bulletEnabled val="1"/>
        </dgm:presLayoutVars>
      </dgm:prSet>
      <dgm:spPr>
        <a:prstGeom prst="chevron">
          <a:avLst/>
        </a:prstGeom>
      </dgm:spPr>
      <dgm:t>
        <a:bodyPr/>
        <a:lstStyle/>
        <a:p>
          <a:endParaRPr lang="it-IT"/>
        </a:p>
      </dgm:t>
    </dgm:pt>
    <dgm:pt modelId="{FA03A5B1-7DA4-4CC9-86A7-A18181C90B60}" type="pres">
      <dgm:prSet presAssocID="{6CC2CEC7-BE86-49AF-90B4-F307CD83E2CA}" presName="parSpace" presStyleCnt="0"/>
      <dgm:spPr/>
    </dgm:pt>
    <dgm:pt modelId="{8FEFACAE-1D92-48EC-B1FA-68A36E5DDED5}" type="pres">
      <dgm:prSet presAssocID="{1BCA62B7-19FF-4B5C-939E-F4C178E4CBD3}" presName="parTxOnly" presStyleLbl="node1" presStyleIdx="4" presStyleCnt="9" custScaleY="126740" custLinFactNeighborX="-58620">
        <dgm:presLayoutVars>
          <dgm:bulletEnabled val="1"/>
        </dgm:presLayoutVars>
      </dgm:prSet>
      <dgm:spPr>
        <a:prstGeom prst="chevron">
          <a:avLst/>
        </a:prstGeom>
      </dgm:spPr>
      <dgm:t>
        <a:bodyPr/>
        <a:lstStyle/>
        <a:p>
          <a:endParaRPr lang="it-IT"/>
        </a:p>
      </dgm:t>
    </dgm:pt>
    <dgm:pt modelId="{2B950F3A-7145-4BAC-AC20-9262876CBBB8}" type="pres">
      <dgm:prSet presAssocID="{61576F4F-71D7-4CFE-975C-435B249D9A88}" presName="parSpace" presStyleCnt="0"/>
      <dgm:spPr/>
    </dgm:pt>
    <dgm:pt modelId="{0E44C964-8CFC-4285-A81C-2BB18822D503}" type="pres">
      <dgm:prSet presAssocID="{B8661ACE-08AC-450C-91CB-60C818225180}" presName="parTxOnly" presStyleLbl="node1" presStyleIdx="5" presStyleCnt="9" custLinFactNeighborX="-61825">
        <dgm:presLayoutVars>
          <dgm:bulletEnabled val="1"/>
        </dgm:presLayoutVars>
      </dgm:prSet>
      <dgm:spPr>
        <a:prstGeom prst="chevron">
          <a:avLst/>
        </a:prstGeom>
      </dgm:spPr>
      <dgm:t>
        <a:bodyPr/>
        <a:lstStyle/>
        <a:p>
          <a:endParaRPr lang="it-IT"/>
        </a:p>
      </dgm:t>
    </dgm:pt>
    <dgm:pt modelId="{2470E433-7477-4C60-98C2-93D1ED9010F4}" type="pres">
      <dgm:prSet presAssocID="{0AD346BD-1C60-470C-B9B0-D2F5A4EC3C0D}" presName="parSpace" presStyleCnt="0"/>
      <dgm:spPr/>
    </dgm:pt>
    <dgm:pt modelId="{35D6323C-CF7E-43A9-A0B0-5A280189B380}" type="pres">
      <dgm:prSet presAssocID="{9168E915-A56F-491D-8628-FA57A8795234}" presName="parTxOnly" presStyleLbl="node1" presStyleIdx="6" presStyleCnt="9">
        <dgm:presLayoutVars>
          <dgm:bulletEnabled val="1"/>
        </dgm:presLayoutVars>
      </dgm:prSet>
      <dgm:spPr>
        <a:prstGeom prst="chevron">
          <a:avLst/>
        </a:prstGeom>
      </dgm:spPr>
      <dgm:t>
        <a:bodyPr/>
        <a:lstStyle/>
        <a:p>
          <a:endParaRPr lang="it-IT"/>
        </a:p>
      </dgm:t>
    </dgm:pt>
    <dgm:pt modelId="{FACAE7BF-7CD2-4C09-B796-ECCE28BC4FE1}" type="pres">
      <dgm:prSet presAssocID="{A497DEAD-A885-4C6E-90B3-EC29C39A46D0}" presName="parSpace" presStyleCnt="0"/>
      <dgm:spPr/>
    </dgm:pt>
    <dgm:pt modelId="{84930FF3-84B1-484A-BA41-0F7C38D3B35B}" type="pres">
      <dgm:prSet presAssocID="{F5ED8F1F-034E-4118-80E8-8F3AF4D5BD66}" presName="parTxOnly" presStyleLbl="node1" presStyleIdx="7" presStyleCnt="9">
        <dgm:presLayoutVars>
          <dgm:bulletEnabled val="1"/>
        </dgm:presLayoutVars>
      </dgm:prSet>
      <dgm:spPr>
        <a:prstGeom prst="chevron">
          <a:avLst/>
        </a:prstGeom>
      </dgm:spPr>
      <dgm:t>
        <a:bodyPr/>
        <a:lstStyle/>
        <a:p>
          <a:endParaRPr lang="it-IT"/>
        </a:p>
      </dgm:t>
    </dgm:pt>
    <dgm:pt modelId="{0FDD523B-4C40-40A9-9684-E4E26C7037AF}" type="pres">
      <dgm:prSet presAssocID="{7CFBC3DA-0CC7-4381-8CC8-64D5758C61AD}" presName="parSpace" presStyleCnt="0"/>
      <dgm:spPr/>
    </dgm:pt>
    <dgm:pt modelId="{4CADA06B-8CD7-44F4-A0F7-A6A9D60288D4}" type="pres">
      <dgm:prSet presAssocID="{7DD59238-B292-44B6-822C-BBEE745C0C70}" presName="parTxOnly" presStyleLbl="node1" presStyleIdx="8" presStyleCnt="9">
        <dgm:presLayoutVars>
          <dgm:bulletEnabled val="1"/>
        </dgm:presLayoutVars>
      </dgm:prSet>
      <dgm:spPr>
        <a:prstGeom prst="chevron">
          <a:avLst/>
        </a:prstGeom>
      </dgm:spPr>
      <dgm:t>
        <a:bodyPr/>
        <a:lstStyle/>
        <a:p>
          <a:endParaRPr lang="it-IT"/>
        </a:p>
      </dgm:t>
    </dgm:pt>
  </dgm:ptLst>
  <dgm:cxnLst>
    <dgm:cxn modelId="{5CABCA45-425C-43D5-B8A7-868F9FA85154}" srcId="{24D2213C-03AC-4221-B337-9D0FD4EF412B}" destId="{7DD59238-B292-44B6-822C-BBEE745C0C70}" srcOrd="8" destOrd="0" parTransId="{68E068E5-FCF1-4D3E-AEC2-7C97D02B86D4}" sibTransId="{A32A421C-0FC0-46B7-AC6D-9697789DC92F}"/>
    <dgm:cxn modelId="{F5A13834-4AED-4633-B814-678BC26876E4}" srcId="{24D2213C-03AC-4221-B337-9D0FD4EF412B}" destId="{6DB27172-2749-48FB-BC34-6B714FB7D791}" srcOrd="1" destOrd="0" parTransId="{B135A98D-4F77-4666-8DBF-4E1F449099DB}" sibTransId="{D9A12E45-DE6D-4FC1-8C93-579B5A03CAE4}"/>
    <dgm:cxn modelId="{89AD8F84-5A16-4E15-8476-4B843FC38AB2}" srcId="{24D2213C-03AC-4221-B337-9D0FD4EF412B}" destId="{1BCA62B7-19FF-4B5C-939E-F4C178E4CBD3}" srcOrd="4" destOrd="0" parTransId="{4EFAA789-643D-45BC-86BC-CCE75CC35BD4}" sibTransId="{61576F4F-71D7-4CFE-975C-435B249D9A88}"/>
    <dgm:cxn modelId="{774F9750-911F-E640-92E4-B1A0B4908392}" type="presOf" srcId="{9168E915-A56F-491D-8628-FA57A8795234}" destId="{35D6323C-CF7E-43A9-A0B0-5A280189B380}" srcOrd="0" destOrd="0" presId="urn:microsoft.com/office/officeart/2005/8/layout/hChevron3"/>
    <dgm:cxn modelId="{1C6BD3DD-CAAE-794C-846D-104BCC787F0E}" type="presOf" srcId="{B8661ACE-08AC-450C-91CB-60C818225180}" destId="{0E44C964-8CFC-4285-A81C-2BB18822D503}" srcOrd="0" destOrd="0" presId="urn:microsoft.com/office/officeart/2005/8/layout/hChevron3"/>
    <dgm:cxn modelId="{89ACAC47-5679-4B2A-8D21-891CF5280A7F}" srcId="{24D2213C-03AC-4221-B337-9D0FD4EF412B}" destId="{0E6C2904-D304-44F5-8E5B-9FC0AFB954CC}" srcOrd="3" destOrd="0" parTransId="{29DC86DA-C758-4771-A61C-DEE83E708837}" sibTransId="{6CC2CEC7-BE86-49AF-90B4-F307CD83E2CA}"/>
    <dgm:cxn modelId="{73096365-18A2-49CB-B288-84FC76499CA2}" srcId="{24D2213C-03AC-4221-B337-9D0FD4EF412B}" destId="{39D4BF5D-3F91-4AD5-99B3-79134D1BBC6C}" srcOrd="2" destOrd="0" parTransId="{4362C170-3C52-462D-8994-2EB7C633222C}" sibTransId="{70E99849-1C92-44E4-A75B-6D1A5528A11F}"/>
    <dgm:cxn modelId="{9FFB7B5E-9393-3B47-9B99-9DF9C8A1FA3D}" type="presOf" srcId="{6DB27172-2749-48FB-BC34-6B714FB7D791}" destId="{27F1305A-7F43-4ADE-A2AD-E683C9A1C43B}" srcOrd="0" destOrd="0" presId="urn:microsoft.com/office/officeart/2005/8/layout/hChevron3"/>
    <dgm:cxn modelId="{48B40861-5449-48D5-A448-3FB37F0A8547}" srcId="{24D2213C-03AC-4221-B337-9D0FD4EF412B}" destId="{F5ED8F1F-034E-4118-80E8-8F3AF4D5BD66}" srcOrd="7" destOrd="0" parTransId="{F1133F3A-1B54-451A-B5D6-ED77C62A3D90}" sibTransId="{7CFBC3DA-0CC7-4381-8CC8-64D5758C61AD}"/>
    <dgm:cxn modelId="{F8084B5C-F23D-6145-BA9A-07B4285CCA76}" type="presOf" srcId="{7DD59238-B292-44B6-822C-BBEE745C0C70}" destId="{4CADA06B-8CD7-44F4-A0F7-A6A9D60288D4}" srcOrd="0" destOrd="0" presId="urn:microsoft.com/office/officeart/2005/8/layout/hChevron3"/>
    <dgm:cxn modelId="{838A6E28-3843-4747-88FF-D770B93C7519}" srcId="{24D2213C-03AC-4221-B337-9D0FD4EF412B}" destId="{B8661ACE-08AC-450C-91CB-60C818225180}" srcOrd="5" destOrd="0" parTransId="{5DDD37F2-D700-4AC4-A274-0C97F54B22E4}" sibTransId="{0AD346BD-1C60-470C-B9B0-D2F5A4EC3C0D}"/>
    <dgm:cxn modelId="{20C01107-407A-074E-9C05-4DD741567684}" type="presOf" srcId="{1BCA62B7-19FF-4B5C-939E-F4C178E4CBD3}" destId="{8FEFACAE-1D92-48EC-B1FA-68A36E5DDED5}" srcOrd="0" destOrd="0" presId="urn:microsoft.com/office/officeart/2005/8/layout/hChevron3"/>
    <dgm:cxn modelId="{1A15C4E7-CF9B-4C40-ACC1-107CB19986DF}" type="presOf" srcId="{24D2213C-03AC-4221-B337-9D0FD4EF412B}" destId="{5563BB82-4D10-4F75-84CE-2BA8BCD51A92}" srcOrd="0" destOrd="0" presId="urn:microsoft.com/office/officeart/2005/8/layout/hChevron3"/>
    <dgm:cxn modelId="{DF1C2785-0A33-4F93-9D25-E6857063BB02}" srcId="{24D2213C-03AC-4221-B337-9D0FD4EF412B}" destId="{9168E915-A56F-491D-8628-FA57A8795234}" srcOrd="6" destOrd="0" parTransId="{AB1A5CF7-759A-43A0-BC12-C02CD7DBEB1C}" sibTransId="{A497DEAD-A885-4C6E-90B3-EC29C39A46D0}"/>
    <dgm:cxn modelId="{B093566B-6C69-774E-B608-07E20A24B4EC}" type="presOf" srcId="{0E6C2904-D304-44F5-8E5B-9FC0AFB954CC}" destId="{8167CB8C-9C2D-411A-BB9E-5BF5A4002F7A}" srcOrd="0" destOrd="0" presId="urn:microsoft.com/office/officeart/2005/8/layout/hChevron3"/>
    <dgm:cxn modelId="{092E3F4D-7671-422C-AC7F-3A9ED356DA7E}" srcId="{24D2213C-03AC-4221-B337-9D0FD4EF412B}" destId="{BE157F69-DED4-4565-8275-171306289150}" srcOrd="0" destOrd="0" parTransId="{CC877B54-3262-4208-9226-7AFDF12B97B5}" sibTransId="{3E377FB9-FA68-497E-AAA4-22D6FE15EEE3}"/>
    <dgm:cxn modelId="{2C8E46D0-A35D-1A44-B6FA-8CE9C5BDEC9E}" type="presOf" srcId="{BE157F69-DED4-4565-8275-171306289150}" destId="{BDF3D701-B589-4367-996D-E751A97EE6BD}" srcOrd="0" destOrd="0" presId="urn:microsoft.com/office/officeart/2005/8/layout/hChevron3"/>
    <dgm:cxn modelId="{D7613731-1EB0-9441-A305-E79BDB1C427C}" type="presOf" srcId="{F5ED8F1F-034E-4118-80E8-8F3AF4D5BD66}" destId="{84930FF3-84B1-484A-BA41-0F7C38D3B35B}" srcOrd="0" destOrd="0" presId="urn:microsoft.com/office/officeart/2005/8/layout/hChevron3"/>
    <dgm:cxn modelId="{82FEEF42-C1C7-164C-8C59-09B4CFF40D97}" type="presOf" srcId="{39D4BF5D-3F91-4AD5-99B3-79134D1BBC6C}" destId="{10E45008-D298-4969-9A96-982EE8F9ECE3}" srcOrd="0" destOrd="0" presId="urn:microsoft.com/office/officeart/2005/8/layout/hChevron3"/>
    <dgm:cxn modelId="{130A90C7-0099-C24C-86D5-D1F7D585F7E9}" type="presParOf" srcId="{5563BB82-4D10-4F75-84CE-2BA8BCD51A92}" destId="{BDF3D701-B589-4367-996D-E751A97EE6BD}" srcOrd="0" destOrd="0" presId="urn:microsoft.com/office/officeart/2005/8/layout/hChevron3"/>
    <dgm:cxn modelId="{6E476A97-5719-D341-A12B-E5E6305899ED}" type="presParOf" srcId="{5563BB82-4D10-4F75-84CE-2BA8BCD51A92}" destId="{1FFA3F52-4434-4058-A885-C2A72FB6325D}" srcOrd="1" destOrd="0" presId="urn:microsoft.com/office/officeart/2005/8/layout/hChevron3"/>
    <dgm:cxn modelId="{6D035424-B992-4447-8AEF-DFB8CB9B1245}" type="presParOf" srcId="{5563BB82-4D10-4F75-84CE-2BA8BCD51A92}" destId="{27F1305A-7F43-4ADE-A2AD-E683C9A1C43B}" srcOrd="2" destOrd="0" presId="urn:microsoft.com/office/officeart/2005/8/layout/hChevron3"/>
    <dgm:cxn modelId="{1C9A5B85-BD53-FA4C-BCCA-E50035761EA8}" type="presParOf" srcId="{5563BB82-4D10-4F75-84CE-2BA8BCD51A92}" destId="{C8BB819E-53BF-4A32-9305-569F5A888E51}" srcOrd="3" destOrd="0" presId="urn:microsoft.com/office/officeart/2005/8/layout/hChevron3"/>
    <dgm:cxn modelId="{45D7241D-5FD9-8A42-B665-95EB7AF05E1D}" type="presParOf" srcId="{5563BB82-4D10-4F75-84CE-2BA8BCD51A92}" destId="{10E45008-D298-4969-9A96-982EE8F9ECE3}" srcOrd="4" destOrd="0" presId="urn:microsoft.com/office/officeart/2005/8/layout/hChevron3"/>
    <dgm:cxn modelId="{6F80AD3D-01A7-3D4D-8F1A-C7CC03EC38BB}" type="presParOf" srcId="{5563BB82-4D10-4F75-84CE-2BA8BCD51A92}" destId="{84CF834C-48D8-4D0E-B654-600ECD66DF71}" srcOrd="5" destOrd="0" presId="urn:microsoft.com/office/officeart/2005/8/layout/hChevron3"/>
    <dgm:cxn modelId="{9F8D72DB-C051-0340-8092-BB4CB36B1E95}" type="presParOf" srcId="{5563BB82-4D10-4F75-84CE-2BA8BCD51A92}" destId="{8167CB8C-9C2D-411A-BB9E-5BF5A4002F7A}" srcOrd="6" destOrd="0" presId="urn:microsoft.com/office/officeart/2005/8/layout/hChevron3"/>
    <dgm:cxn modelId="{13A33148-B5D0-B145-AB39-63C1EF9C63DE}" type="presParOf" srcId="{5563BB82-4D10-4F75-84CE-2BA8BCD51A92}" destId="{FA03A5B1-7DA4-4CC9-86A7-A18181C90B60}" srcOrd="7" destOrd="0" presId="urn:microsoft.com/office/officeart/2005/8/layout/hChevron3"/>
    <dgm:cxn modelId="{17E8D7EF-41F9-1F4B-B132-6D3CFEAA165D}" type="presParOf" srcId="{5563BB82-4D10-4F75-84CE-2BA8BCD51A92}" destId="{8FEFACAE-1D92-48EC-B1FA-68A36E5DDED5}" srcOrd="8" destOrd="0" presId="urn:microsoft.com/office/officeart/2005/8/layout/hChevron3"/>
    <dgm:cxn modelId="{93DD41D0-5FBB-3D45-905D-DF09E906D249}" type="presParOf" srcId="{5563BB82-4D10-4F75-84CE-2BA8BCD51A92}" destId="{2B950F3A-7145-4BAC-AC20-9262876CBBB8}" srcOrd="9" destOrd="0" presId="urn:microsoft.com/office/officeart/2005/8/layout/hChevron3"/>
    <dgm:cxn modelId="{F21EFC1C-0265-424C-AD85-F272099E0D17}" type="presParOf" srcId="{5563BB82-4D10-4F75-84CE-2BA8BCD51A92}" destId="{0E44C964-8CFC-4285-A81C-2BB18822D503}" srcOrd="10" destOrd="0" presId="urn:microsoft.com/office/officeart/2005/8/layout/hChevron3"/>
    <dgm:cxn modelId="{58288FA2-1AA8-344E-AFC2-B5337B471597}" type="presParOf" srcId="{5563BB82-4D10-4F75-84CE-2BA8BCD51A92}" destId="{2470E433-7477-4C60-98C2-93D1ED9010F4}" srcOrd="11" destOrd="0" presId="urn:microsoft.com/office/officeart/2005/8/layout/hChevron3"/>
    <dgm:cxn modelId="{E8CFE019-6B67-304B-AB03-D8AB85A7D937}" type="presParOf" srcId="{5563BB82-4D10-4F75-84CE-2BA8BCD51A92}" destId="{35D6323C-CF7E-43A9-A0B0-5A280189B380}" srcOrd="12" destOrd="0" presId="urn:microsoft.com/office/officeart/2005/8/layout/hChevron3"/>
    <dgm:cxn modelId="{6FFEE949-F97B-4043-AAC6-A455418A4304}" type="presParOf" srcId="{5563BB82-4D10-4F75-84CE-2BA8BCD51A92}" destId="{FACAE7BF-7CD2-4C09-B796-ECCE28BC4FE1}" srcOrd="13" destOrd="0" presId="urn:microsoft.com/office/officeart/2005/8/layout/hChevron3"/>
    <dgm:cxn modelId="{716FFCF0-F280-D449-804F-E5ED814006A2}" type="presParOf" srcId="{5563BB82-4D10-4F75-84CE-2BA8BCD51A92}" destId="{84930FF3-84B1-484A-BA41-0F7C38D3B35B}" srcOrd="14" destOrd="0" presId="urn:microsoft.com/office/officeart/2005/8/layout/hChevron3"/>
    <dgm:cxn modelId="{EBCB2BA8-E74B-D842-B5BF-5618E4A024CE}" type="presParOf" srcId="{5563BB82-4D10-4F75-84CE-2BA8BCD51A92}" destId="{0FDD523B-4C40-40A9-9684-E4E26C7037AF}" srcOrd="15" destOrd="0" presId="urn:microsoft.com/office/officeart/2005/8/layout/hChevron3"/>
    <dgm:cxn modelId="{240B0223-446A-9648-B1B5-B7E53C85C98D}" type="presParOf" srcId="{5563BB82-4D10-4F75-84CE-2BA8BCD51A92}" destId="{4CADA06B-8CD7-44F4-A0F7-A6A9D60288D4}" srcOrd="1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D2213C-03AC-4221-B337-9D0FD4EF412B}" type="doc">
      <dgm:prSet loTypeId="urn:microsoft.com/office/officeart/2005/8/layout/hChevron3" loCatId="process" qsTypeId="urn:microsoft.com/office/officeart/2005/8/quickstyle/3d6" qsCatId="3D" csTypeId="urn:microsoft.com/office/officeart/2005/8/colors/accent1_2" csCatId="accent1" phldr="1"/>
      <dgm:spPr/>
    </dgm:pt>
    <dgm:pt modelId="{BE157F69-DED4-4565-8275-171306289150}">
      <dgm:prSet phldrT="[Testo]">
        <dgm:style>
          <a:lnRef idx="1">
            <a:schemeClr val="accent1"/>
          </a:lnRef>
          <a:fillRef idx="2">
            <a:schemeClr val="accent1"/>
          </a:fillRef>
          <a:effectRef idx="1">
            <a:schemeClr val="accent1"/>
          </a:effectRef>
          <a:fontRef idx="minor">
            <a:schemeClr val="dk1"/>
          </a:fontRef>
        </dgm:style>
      </dgm:prSet>
      <dgm:spPr>
        <a:xfrm>
          <a:off x="11223" y="2376620"/>
          <a:ext cx="3266519" cy="1306803"/>
        </a:xfr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gm:spPr>
      <dgm:t>
        <a:bodyPr/>
        <a:lstStyle/>
        <a:p>
          <a:r>
            <a:rPr lang="it-IT" dirty="0" smtClean="0">
              <a:solidFill>
                <a:sysClr val="windowText" lastClr="000000"/>
              </a:solidFill>
              <a:latin typeface="Lucida Sans Unicode"/>
              <a:ea typeface="+mn-ea"/>
              <a:cs typeface="+mn-cs"/>
            </a:rPr>
            <a:t>1989</a:t>
          </a:r>
          <a:endParaRPr lang="it-IT" dirty="0">
            <a:solidFill>
              <a:sysClr val="windowText" lastClr="000000"/>
            </a:solidFill>
            <a:latin typeface="Lucida Sans Unicode"/>
            <a:ea typeface="+mn-ea"/>
            <a:cs typeface="+mn-cs"/>
          </a:endParaRPr>
        </a:p>
      </dgm:t>
    </dgm:pt>
    <dgm:pt modelId="{CC877B54-3262-4208-9226-7AFDF12B97B5}" type="parTrans" cxnId="{092E3F4D-7671-422C-AC7F-3A9ED356DA7E}">
      <dgm:prSet/>
      <dgm:spPr/>
      <dgm:t>
        <a:bodyPr/>
        <a:lstStyle/>
        <a:p>
          <a:endParaRPr lang="it-IT"/>
        </a:p>
      </dgm:t>
    </dgm:pt>
    <dgm:pt modelId="{3E377FB9-FA68-497E-AAA4-22D6FE15EEE3}" type="sibTrans" cxnId="{092E3F4D-7671-422C-AC7F-3A9ED356DA7E}">
      <dgm:prSet/>
      <dgm:spPr/>
      <dgm:t>
        <a:bodyPr/>
        <a:lstStyle/>
        <a:p>
          <a:endParaRPr lang="it-IT"/>
        </a:p>
      </dgm:t>
    </dgm:pt>
    <dgm:pt modelId="{6DB27172-2749-48FB-BC34-6B714FB7D791}">
      <dgm:prSet phldrT="[Testo]">
        <dgm:style>
          <a:lnRef idx="1">
            <a:schemeClr val="accent1"/>
          </a:lnRef>
          <a:fillRef idx="2">
            <a:schemeClr val="accent1"/>
          </a:fillRef>
          <a:effectRef idx="1">
            <a:schemeClr val="accent1"/>
          </a:effectRef>
          <a:fontRef idx="minor">
            <a:schemeClr val="dk1"/>
          </a:fontRef>
        </dgm:style>
      </dgm:prSet>
      <dgm:spPr>
        <a:xfrm>
          <a:off x="2448275" y="2376620"/>
          <a:ext cx="3266519" cy="1306803"/>
        </a:xfr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gm:spPr>
      <dgm:t>
        <a:bodyPr/>
        <a:lstStyle/>
        <a:p>
          <a:r>
            <a:rPr lang="it-IT" dirty="0" smtClean="0">
              <a:solidFill>
                <a:sysClr val="windowText" lastClr="000000"/>
              </a:solidFill>
              <a:latin typeface="Lucida Sans Unicode"/>
              <a:ea typeface="+mn-ea"/>
              <a:cs typeface="+mn-cs"/>
            </a:rPr>
            <a:t>1990</a:t>
          </a:r>
          <a:endParaRPr lang="it-IT" dirty="0">
            <a:solidFill>
              <a:sysClr val="windowText" lastClr="000000"/>
            </a:solidFill>
            <a:latin typeface="Lucida Sans Unicode"/>
            <a:ea typeface="+mn-ea"/>
            <a:cs typeface="+mn-cs"/>
          </a:endParaRPr>
        </a:p>
      </dgm:t>
    </dgm:pt>
    <dgm:pt modelId="{B135A98D-4F77-4666-8DBF-4E1F449099DB}" type="parTrans" cxnId="{F5A13834-4AED-4633-B814-678BC26876E4}">
      <dgm:prSet/>
      <dgm:spPr/>
      <dgm:t>
        <a:bodyPr/>
        <a:lstStyle/>
        <a:p>
          <a:endParaRPr lang="it-IT"/>
        </a:p>
      </dgm:t>
    </dgm:pt>
    <dgm:pt modelId="{D9A12E45-DE6D-4FC1-8C93-579B5A03CAE4}" type="sibTrans" cxnId="{F5A13834-4AED-4633-B814-678BC26876E4}">
      <dgm:prSet/>
      <dgm:spPr/>
      <dgm:t>
        <a:bodyPr/>
        <a:lstStyle/>
        <a:p>
          <a:endParaRPr lang="it-IT"/>
        </a:p>
      </dgm:t>
    </dgm:pt>
    <dgm:pt modelId="{9168E915-A56F-491D-8628-FA57A8795234}">
      <dgm:prSet phldrT="[Testo]"/>
      <dgm:spPr>
        <a:xfrm>
          <a:off x="15239539" y="2376718"/>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r>
            <a:rPr lang="it-IT" dirty="0" smtClean="0">
              <a:solidFill>
                <a:sysClr val="window" lastClr="FFFFFF"/>
              </a:solidFill>
              <a:latin typeface="Lucida Sans Unicode"/>
              <a:ea typeface="+mn-ea"/>
              <a:cs typeface="+mn-cs"/>
            </a:rPr>
            <a:t>2004</a:t>
          </a:r>
          <a:endParaRPr lang="it-IT" dirty="0">
            <a:solidFill>
              <a:sysClr val="window" lastClr="FFFFFF"/>
            </a:solidFill>
            <a:latin typeface="Lucida Sans Unicode"/>
            <a:ea typeface="+mn-ea"/>
            <a:cs typeface="+mn-cs"/>
          </a:endParaRPr>
        </a:p>
      </dgm:t>
    </dgm:pt>
    <dgm:pt modelId="{AB1A5CF7-759A-43A0-BC12-C02CD7DBEB1C}" type="parTrans" cxnId="{DF1C2785-0A33-4F93-9D25-E6857063BB02}">
      <dgm:prSet/>
      <dgm:spPr/>
      <dgm:t>
        <a:bodyPr/>
        <a:lstStyle/>
        <a:p>
          <a:endParaRPr lang="it-IT"/>
        </a:p>
      </dgm:t>
    </dgm:pt>
    <dgm:pt modelId="{A497DEAD-A885-4C6E-90B3-EC29C39A46D0}" type="sibTrans" cxnId="{DF1C2785-0A33-4F93-9D25-E6857063BB02}">
      <dgm:prSet/>
      <dgm:spPr/>
      <dgm:t>
        <a:bodyPr/>
        <a:lstStyle/>
        <a:p>
          <a:endParaRPr lang="it-IT"/>
        </a:p>
      </dgm:t>
    </dgm:pt>
    <dgm:pt modelId="{F5ED8F1F-034E-4118-80E8-8F3AF4D5BD66}">
      <dgm:prSet phldrT="[Testo]"/>
      <dgm:spPr>
        <a:xfrm>
          <a:off x="18303730" y="2376718"/>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r>
            <a:rPr lang="it-IT" dirty="0" smtClean="0">
              <a:solidFill>
                <a:sysClr val="window" lastClr="FFFFFF"/>
              </a:solidFill>
              <a:latin typeface="Lucida Sans Unicode"/>
              <a:ea typeface="+mn-ea"/>
              <a:cs typeface="+mn-cs"/>
            </a:rPr>
            <a:t>2006</a:t>
          </a:r>
          <a:endParaRPr lang="it-IT" dirty="0">
            <a:solidFill>
              <a:sysClr val="window" lastClr="FFFFFF"/>
            </a:solidFill>
            <a:latin typeface="Lucida Sans Unicode"/>
            <a:ea typeface="+mn-ea"/>
            <a:cs typeface="+mn-cs"/>
          </a:endParaRPr>
        </a:p>
      </dgm:t>
    </dgm:pt>
    <dgm:pt modelId="{F1133F3A-1B54-451A-B5D6-ED77C62A3D90}" type="parTrans" cxnId="{48B40861-5449-48D5-A448-3FB37F0A8547}">
      <dgm:prSet/>
      <dgm:spPr/>
      <dgm:t>
        <a:bodyPr/>
        <a:lstStyle/>
        <a:p>
          <a:endParaRPr lang="it-IT"/>
        </a:p>
      </dgm:t>
    </dgm:pt>
    <dgm:pt modelId="{7CFBC3DA-0CC7-4381-8CC8-64D5758C61AD}" type="sibTrans" cxnId="{48B40861-5449-48D5-A448-3FB37F0A8547}">
      <dgm:prSet/>
      <dgm:spPr/>
      <dgm:t>
        <a:bodyPr/>
        <a:lstStyle/>
        <a:p>
          <a:endParaRPr lang="it-IT"/>
        </a:p>
      </dgm:t>
    </dgm:pt>
    <dgm:pt modelId="{7DD59238-B292-44B6-822C-BBEE745C0C70}">
      <dgm:prSet phldrT="[Testo]"/>
      <dgm:spPr>
        <a:xfrm>
          <a:off x="20916945" y="2376718"/>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endParaRPr lang="it-IT" dirty="0">
            <a:solidFill>
              <a:sysClr val="window" lastClr="FFFFFF"/>
            </a:solidFill>
            <a:latin typeface="Lucida Sans Unicode"/>
            <a:ea typeface="+mn-ea"/>
            <a:cs typeface="+mn-cs"/>
          </a:endParaRPr>
        </a:p>
      </dgm:t>
    </dgm:pt>
    <dgm:pt modelId="{68E068E5-FCF1-4D3E-AEC2-7C97D02B86D4}" type="parTrans" cxnId="{5CABCA45-425C-43D5-B8A7-868F9FA85154}">
      <dgm:prSet/>
      <dgm:spPr/>
      <dgm:t>
        <a:bodyPr/>
        <a:lstStyle/>
        <a:p>
          <a:endParaRPr lang="it-IT"/>
        </a:p>
      </dgm:t>
    </dgm:pt>
    <dgm:pt modelId="{A32A421C-0FC0-46B7-AC6D-9697789DC92F}" type="sibTrans" cxnId="{5CABCA45-425C-43D5-B8A7-868F9FA85154}">
      <dgm:prSet/>
      <dgm:spPr/>
      <dgm:t>
        <a:bodyPr/>
        <a:lstStyle/>
        <a:p>
          <a:endParaRPr lang="it-IT"/>
        </a:p>
      </dgm:t>
    </dgm:pt>
    <dgm:pt modelId="{39D4BF5D-3F91-4AD5-99B3-79134D1BBC6C}">
      <dgm:prSet phldrT="[Testo]">
        <dgm:style>
          <a:lnRef idx="1">
            <a:schemeClr val="accent1"/>
          </a:lnRef>
          <a:fillRef idx="2">
            <a:schemeClr val="accent1"/>
          </a:fillRef>
          <a:effectRef idx="1">
            <a:schemeClr val="accent1"/>
          </a:effectRef>
          <a:fontRef idx="minor">
            <a:schemeClr val="dk1"/>
          </a:fontRef>
        </dgm:style>
      </dgm:prSet>
      <dgm:spPr>
        <a:xfrm>
          <a:off x="5040558" y="2376718"/>
          <a:ext cx="3266519" cy="1306607"/>
        </a:xfr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gm:spPr>
      <dgm:t>
        <a:bodyPr/>
        <a:lstStyle/>
        <a:p>
          <a:r>
            <a:rPr lang="it-IT" dirty="0" smtClean="0">
              <a:solidFill>
                <a:sysClr val="windowText" lastClr="000000"/>
              </a:solidFill>
              <a:latin typeface="Lucida Sans Unicode"/>
              <a:ea typeface="+mn-ea"/>
              <a:cs typeface="+mn-cs"/>
            </a:rPr>
            <a:t>1994</a:t>
          </a:r>
          <a:endParaRPr lang="it-IT" dirty="0">
            <a:solidFill>
              <a:sysClr val="windowText" lastClr="000000"/>
            </a:solidFill>
            <a:latin typeface="Lucida Sans Unicode"/>
            <a:ea typeface="+mn-ea"/>
            <a:cs typeface="+mn-cs"/>
          </a:endParaRPr>
        </a:p>
      </dgm:t>
    </dgm:pt>
    <dgm:pt modelId="{4362C170-3C52-462D-8994-2EB7C633222C}" type="parTrans" cxnId="{73096365-18A2-49CB-B288-84FC76499CA2}">
      <dgm:prSet/>
      <dgm:spPr/>
      <dgm:t>
        <a:bodyPr/>
        <a:lstStyle/>
        <a:p>
          <a:endParaRPr lang="it-IT"/>
        </a:p>
      </dgm:t>
    </dgm:pt>
    <dgm:pt modelId="{70E99849-1C92-44E4-A75B-6D1A5528A11F}" type="sibTrans" cxnId="{73096365-18A2-49CB-B288-84FC76499CA2}">
      <dgm:prSet/>
      <dgm:spPr/>
      <dgm:t>
        <a:bodyPr/>
        <a:lstStyle/>
        <a:p>
          <a:endParaRPr lang="it-IT"/>
        </a:p>
      </dgm:t>
    </dgm:pt>
    <dgm:pt modelId="{0E6C2904-D304-44F5-8E5B-9FC0AFB954CC}">
      <dgm:prSet phldrT="[Testo]">
        <dgm:style>
          <a:lnRef idx="1">
            <a:schemeClr val="accent1"/>
          </a:lnRef>
          <a:fillRef idx="2">
            <a:schemeClr val="accent1"/>
          </a:fillRef>
          <a:effectRef idx="1">
            <a:schemeClr val="accent1"/>
          </a:effectRef>
          <a:fontRef idx="minor">
            <a:schemeClr val="dk1"/>
          </a:fontRef>
        </dgm:style>
      </dgm:prSet>
      <dgm:spPr>
        <a:xfrm>
          <a:off x="7632848" y="2376718"/>
          <a:ext cx="3266519" cy="1306607"/>
        </a:xfr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gm:spPr>
      <dgm:t>
        <a:bodyPr/>
        <a:lstStyle/>
        <a:p>
          <a:r>
            <a:rPr lang="it-IT" dirty="0" smtClean="0">
              <a:solidFill>
                <a:sysClr val="windowText" lastClr="000000"/>
              </a:solidFill>
              <a:latin typeface="Lucida Sans Unicode"/>
              <a:ea typeface="+mn-ea"/>
              <a:cs typeface="+mn-cs"/>
            </a:rPr>
            <a:t>1997</a:t>
          </a:r>
          <a:endParaRPr lang="it-IT" dirty="0">
            <a:solidFill>
              <a:sysClr val="windowText" lastClr="000000"/>
            </a:solidFill>
            <a:latin typeface="Lucida Sans Unicode"/>
            <a:ea typeface="+mn-ea"/>
            <a:cs typeface="+mn-cs"/>
          </a:endParaRPr>
        </a:p>
      </dgm:t>
    </dgm:pt>
    <dgm:pt modelId="{29DC86DA-C758-4771-A61C-DEE83E708837}" type="parTrans" cxnId="{89ACAC47-5679-4B2A-8D21-891CF5280A7F}">
      <dgm:prSet/>
      <dgm:spPr/>
      <dgm:t>
        <a:bodyPr/>
        <a:lstStyle/>
        <a:p>
          <a:endParaRPr lang="it-IT"/>
        </a:p>
      </dgm:t>
    </dgm:pt>
    <dgm:pt modelId="{6CC2CEC7-BE86-49AF-90B4-F307CD83E2CA}" type="sibTrans" cxnId="{89ACAC47-5679-4B2A-8D21-891CF5280A7F}">
      <dgm:prSet/>
      <dgm:spPr/>
      <dgm:t>
        <a:bodyPr/>
        <a:lstStyle/>
        <a:p>
          <a:endParaRPr lang="it-IT"/>
        </a:p>
      </dgm:t>
    </dgm:pt>
    <dgm:pt modelId="{CCF4F066-8C86-4AAD-BD23-087402DF3A37}">
      <dgm:prSet phldrT="[Testo]">
        <dgm:style>
          <a:lnRef idx="1">
            <a:schemeClr val="accent1"/>
          </a:lnRef>
          <a:fillRef idx="2">
            <a:schemeClr val="accent1"/>
          </a:fillRef>
          <a:effectRef idx="1">
            <a:schemeClr val="accent1"/>
          </a:effectRef>
          <a:fontRef idx="minor">
            <a:schemeClr val="dk1"/>
          </a:fontRef>
        </dgm:style>
      </dgm:prSet>
      <dgm:spPr>
        <a:xfrm>
          <a:off x="10225138" y="2376718"/>
          <a:ext cx="3266519" cy="1306607"/>
        </a:xfr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gm:spPr>
      <dgm:t>
        <a:bodyPr/>
        <a:lstStyle/>
        <a:p>
          <a:r>
            <a:rPr lang="it-IT" dirty="0" smtClean="0">
              <a:solidFill>
                <a:sysClr val="windowText" lastClr="000000"/>
              </a:solidFill>
              <a:latin typeface="Lucida Sans Unicode"/>
              <a:ea typeface="+mn-ea"/>
              <a:cs typeface="+mn-cs"/>
            </a:rPr>
            <a:t>1999</a:t>
          </a:r>
          <a:endParaRPr lang="it-IT" dirty="0">
            <a:solidFill>
              <a:sysClr val="windowText" lastClr="000000"/>
            </a:solidFill>
            <a:latin typeface="Lucida Sans Unicode"/>
            <a:ea typeface="+mn-ea"/>
            <a:cs typeface="+mn-cs"/>
          </a:endParaRPr>
        </a:p>
      </dgm:t>
    </dgm:pt>
    <dgm:pt modelId="{9DC22B79-1E7D-47A8-A3DC-D3A01DEB10F9}" type="parTrans" cxnId="{E4B0477B-5E51-4634-8FE7-FCDEE6F990CD}">
      <dgm:prSet/>
      <dgm:spPr/>
      <dgm:t>
        <a:bodyPr/>
        <a:lstStyle/>
        <a:p>
          <a:endParaRPr lang="it-IT"/>
        </a:p>
      </dgm:t>
    </dgm:pt>
    <dgm:pt modelId="{94057472-28B7-4122-AC14-5B19FD0F4291}" type="sibTrans" cxnId="{E4B0477B-5E51-4634-8FE7-FCDEE6F990CD}">
      <dgm:prSet/>
      <dgm:spPr/>
      <dgm:t>
        <a:bodyPr/>
        <a:lstStyle/>
        <a:p>
          <a:endParaRPr lang="it-IT"/>
        </a:p>
      </dgm:t>
    </dgm:pt>
    <dgm:pt modelId="{7E9CC3EA-461B-4E11-A733-33EAB53D4A6D}">
      <dgm:prSet phldrT="[Testo]">
        <dgm:style>
          <a:lnRef idx="1">
            <a:schemeClr val="accent3"/>
          </a:lnRef>
          <a:fillRef idx="3">
            <a:schemeClr val="accent3"/>
          </a:fillRef>
          <a:effectRef idx="2">
            <a:schemeClr val="accent3"/>
          </a:effectRef>
          <a:fontRef idx="minor">
            <a:schemeClr val="lt1"/>
          </a:fontRef>
        </dgm:style>
      </dgm:prSet>
      <dgm:spPr>
        <a:xfrm>
          <a:off x="12673407" y="2202025"/>
          <a:ext cx="3266519" cy="1655994"/>
        </a:xfrm>
        <a:gradFill rotWithShape="1">
          <a:gsLst>
            <a:gs pos="0">
              <a:srgbClr val="EB641B">
                <a:shade val="15000"/>
                <a:satMod val="180000"/>
              </a:srgbClr>
            </a:gs>
            <a:gs pos="50000">
              <a:srgbClr val="EB641B">
                <a:shade val="45000"/>
                <a:satMod val="170000"/>
              </a:srgbClr>
            </a:gs>
            <a:gs pos="70000">
              <a:srgbClr val="EB641B">
                <a:tint val="99000"/>
                <a:shade val="65000"/>
                <a:satMod val="155000"/>
              </a:srgbClr>
            </a:gs>
            <a:gs pos="100000">
              <a:srgbClr val="EB641B">
                <a:tint val="95500"/>
                <a:shade val="100000"/>
                <a:satMod val="155000"/>
              </a:srgbClr>
            </a:gs>
          </a:gsLst>
          <a:lin ang="16200000" scaled="0"/>
        </a:gradFill>
        <a:ln w="9525" cap="flat" cmpd="sng" algn="ctr">
          <a:solidFill>
            <a:srgbClr val="EB641B"/>
          </a:solidFill>
          <a:prstDash val="solid"/>
        </a:ln>
        <a:effectLst>
          <a:outerShdw blurRad="50800" dist="38100" dir="5400000" rotWithShape="0">
            <a:srgbClr val="000000">
              <a:alpha val="35000"/>
            </a:srgbClr>
          </a:outerShdw>
        </a:effectLst>
        <a:sp3d/>
      </dgm:spPr>
      <dgm:t>
        <a:bodyPr/>
        <a:lstStyle/>
        <a:p>
          <a:r>
            <a:rPr lang="it-IT" dirty="0" smtClean="0">
              <a:solidFill>
                <a:sysClr val="window" lastClr="FFFFFF"/>
              </a:solidFill>
              <a:latin typeface="Lucida Sans Unicode"/>
              <a:ea typeface="+mn-ea"/>
              <a:cs typeface="+mn-cs"/>
            </a:rPr>
            <a:t>2000</a:t>
          </a:r>
          <a:endParaRPr lang="it-IT" dirty="0">
            <a:solidFill>
              <a:sysClr val="window" lastClr="FFFFFF"/>
            </a:solidFill>
            <a:latin typeface="Lucida Sans Unicode"/>
            <a:ea typeface="+mn-ea"/>
            <a:cs typeface="+mn-cs"/>
          </a:endParaRPr>
        </a:p>
      </dgm:t>
    </dgm:pt>
    <dgm:pt modelId="{651EE346-75DE-46EF-B16C-D8D7DE26069A}" type="parTrans" cxnId="{D5FAB037-4F29-4420-91A7-0D2E29CB8570}">
      <dgm:prSet/>
      <dgm:spPr/>
      <dgm:t>
        <a:bodyPr/>
        <a:lstStyle/>
        <a:p>
          <a:endParaRPr lang="it-IT"/>
        </a:p>
      </dgm:t>
    </dgm:pt>
    <dgm:pt modelId="{3833C233-A6FD-4232-BD94-3DC350F224A3}" type="sibTrans" cxnId="{D5FAB037-4F29-4420-91A7-0D2E29CB8570}">
      <dgm:prSet/>
      <dgm:spPr/>
      <dgm:t>
        <a:bodyPr/>
        <a:lstStyle/>
        <a:p>
          <a:endParaRPr lang="it-IT"/>
        </a:p>
      </dgm:t>
    </dgm:pt>
    <dgm:pt modelId="{5563BB82-4D10-4F75-84CE-2BA8BCD51A92}" type="pres">
      <dgm:prSet presAssocID="{24D2213C-03AC-4221-B337-9D0FD4EF412B}" presName="Name0" presStyleCnt="0">
        <dgm:presLayoutVars>
          <dgm:dir/>
          <dgm:resizeHandles val="exact"/>
        </dgm:presLayoutVars>
      </dgm:prSet>
      <dgm:spPr/>
    </dgm:pt>
    <dgm:pt modelId="{BDF3D701-B589-4367-996D-E751A97EE6BD}" type="pres">
      <dgm:prSet presAssocID="{BE157F69-DED4-4565-8275-171306289150}" presName="parTxOnly" presStyleLbl="node1" presStyleIdx="0" presStyleCnt="9" custScaleY="100015">
        <dgm:presLayoutVars>
          <dgm:bulletEnabled val="1"/>
        </dgm:presLayoutVars>
      </dgm:prSet>
      <dgm:spPr>
        <a:prstGeom prst="homePlate">
          <a:avLst/>
        </a:prstGeom>
      </dgm:spPr>
      <dgm:t>
        <a:bodyPr/>
        <a:lstStyle/>
        <a:p>
          <a:endParaRPr lang="it-IT"/>
        </a:p>
      </dgm:t>
    </dgm:pt>
    <dgm:pt modelId="{1FFA3F52-4434-4058-A885-C2A72FB6325D}" type="pres">
      <dgm:prSet presAssocID="{3E377FB9-FA68-497E-AAA4-22D6FE15EEE3}" presName="parSpace" presStyleCnt="0"/>
      <dgm:spPr/>
    </dgm:pt>
    <dgm:pt modelId="{27F1305A-7F43-4ADE-A2AD-E683C9A1C43B}" type="pres">
      <dgm:prSet presAssocID="{6DB27172-2749-48FB-BC34-6B714FB7D791}" presName="parTxOnly" presStyleLbl="node1" presStyleIdx="1" presStyleCnt="9" custScaleY="100015" custLinFactNeighborX="-26965">
        <dgm:presLayoutVars>
          <dgm:bulletEnabled val="1"/>
        </dgm:presLayoutVars>
      </dgm:prSet>
      <dgm:spPr>
        <a:prstGeom prst="chevron">
          <a:avLst/>
        </a:prstGeom>
      </dgm:spPr>
      <dgm:t>
        <a:bodyPr/>
        <a:lstStyle/>
        <a:p>
          <a:endParaRPr lang="it-IT"/>
        </a:p>
      </dgm:t>
    </dgm:pt>
    <dgm:pt modelId="{C8BB819E-53BF-4A32-9305-569F5A888E51}" type="pres">
      <dgm:prSet presAssocID="{D9A12E45-DE6D-4FC1-8C93-579B5A03CAE4}" presName="parSpace" presStyleCnt="0"/>
      <dgm:spPr/>
    </dgm:pt>
    <dgm:pt modelId="{10E45008-D298-4969-9A96-982EE8F9ECE3}" type="pres">
      <dgm:prSet presAssocID="{39D4BF5D-3F91-4AD5-99B3-79134D1BBC6C}" presName="parTxOnly" presStyleLbl="node1" presStyleIdx="2" presStyleCnt="9" custLinFactNeighborX="-30169">
        <dgm:presLayoutVars>
          <dgm:bulletEnabled val="1"/>
        </dgm:presLayoutVars>
      </dgm:prSet>
      <dgm:spPr>
        <a:prstGeom prst="chevron">
          <a:avLst/>
        </a:prstGeom>
      </dgm:spPr>
      <dgm:t>
        <a:bodyPr/>
        <a:lstStyle/>
        <a:p>
          <a:endParaRPr lang="it-IT"/>
        </a:p>
      </dgm:t>
    </dgm:pt>
    <dgm:pt modelId="{84CF834C-48D8-4D0E-B654-600ECD66DF71}" type="pres">
      <dgm:prSet presAssocID="{70E99849-1C92-44E4-A75B-6D1A5528A11F}" presName="parSpace" presStyleCnt="0"/>
      <dgm:spPr/>
    </dgm:pt>
    <dgm:pt modelId="{8167CB8C-9C2D-411A-BB9E-5BF5A4002F7A}" type="pres">
      <dgm:prSet presAssocID="{0E6C2904-D304-44F5-8E5B-9FC0AFB954CC}" presName="parTxOnly" presStyleLbl="node1" presStyleIdx="3" presStyleCnt="9" custLinFactNeighborX="-33372">
        <dgm:presLayoutVars>
          <dgm:bulletEnabled val="1"/>
        </dgm:presLayoutVars>
      </dgm:prSet>
      <dgm:spPr>
        <a:prstGeom prst="chevron">
          <a:avLst/>
        </a:prstGeom>
      </dgm:spPr>
      <dgm:t>
        <a:bodyPr/>
        <a:lstStyle/>
        <a:p>
          <a:endParaRPr lang="it-IT"/>
        </a:p>
      </dgm:t>
    </dgm:pt>
    <dgm:pt modelId="{FA03A5B1-7DA4-4CC9-86A7-A18181C90B60}" type="pres">
      <dgm:prSet presAssocID="{6CC2CEC7-BE86-49AF-90B4-F307CD83E2CA}" presName="parSpace" presStyleCnt="0"/>
      <dgm:spPr/>
    </dgm:pt>
    <dgm:pt modelId="{E35F70A3-19A3-4012-A1BE-1D38BA25F886}" type="pres">
      <dgm:prSet presAssocID="{CCF4F066-8C86-4AAD-BD23-087402DF3A37}" presName="parTxOnly" presStyleLbl="node1" presStyleIdx="4" presStyleCnt="9" custLinFactNeighborX="-36575">
        <dgm:presLayoutVars>
          <dgm:bulletEnabled val="1"/>
        </dgm:presLayoutVars>
      </dgm:prSet>
      <dgm:spPr>
        <a:prstGeom prst="chevron">
          <a:avLst/>
        </a:prstGeom>
      </dgm:spPr>
      <dgm:t>
        <a:bodyPr/>
        <a:lstStyle/>
        <a:p>
          <a:endParaRPr lang="it-IT"/>
        </a:p>
      </dgm:t>
    </dgm:pt>
    <dgm:pt modelId="{C4288FBF-ACDF-44D1-87FD-E54473412265}" type="pres">
      <dgm:prSet presAssocID="{94057472-28B7-4122-AC14-5B19FD0F4291}" presName="parSpace" presStyleCnt="0"/>
      <dgm:spPr/>
    </dgm:pt>
    <dgm:pt modelId="{15D8DCFB-8ACE-44A6-A666-34D0F8023642}" type="pres">
      <dgm:prSet presAssocID="{7E9CC3EA-461B-4E11-A733-33EAB53D4A6D}" presName="parTxOnly" presStyleLbl="node1" presStyleIdx="5" presStyleCnt="9" custScaleY="126740" custLinFactNeighborX="-61823">
        <dgm:presLayoutVars>
          <dgm:bulletEnabled val="1"/>
        </dgm:presLayoutVars>
      </dgm:prSet>
      <dgm:spPr>
        <a:prstGeom prst="chevron">
          <a:avLst/>
        </a:prstGeom>
      </dgm:spPr>
      <dgm:t>
        <a:bodyPr/>
        <a:lstStyle/>
        <a:p>
          <a:endParaRPr lang="it-IT"/>
        </a:p>
      </dgm:t>
    </dgm:pt>
    <dgm:pt modelId="{7C79C8B2-B624-48CD-AF35-1E60C24B80B3}" type="pres">
      <dgm:prSet presAssocID="{3833C233-A6FD-4232-BD94-3DC350F224A3}" presName="parSpace" presStyleCnt="0"/>
      <dgm:spPr/>
    </dgm:pt>
    <dgm:pt modelId="{35D6323C-CF7E-43A9-A0B0-5A280189B380}" type="pres">
      <dgm:prSet presAssocID="{9168E915-A56F-491D-8628-FA57A8795234}" presName="parTxOnly" presStyleLbl="node1" presStyleIdx="6" presStyleCnt="9" custLinFactNeighborX="-69030">
        <dgm:presLayoutVars>
          <dgm:bulletEnabled val="1"/>
        </dgm:presLayoutVars>
      </dgm:prSet>
      <dgm:spPr>
        <a:prstGeom prst="chevron">
          <a:avLst/>
        </a:prstGeom>
      </dgm:spPr>
      <dgm:t>
        <a:bodyPr/>
        <a:lstStyle/>
        <a:p>
          <a:endParaRPr lang="it-IT"/>
        </a:p>
      </dgm:t>
    </dgm:pt>
    <dgm:pt modelId="{FACAE7BF-7CD2-4C09-B796-ECCE28BC4FE1}" type="pres">
      <dgm:prSet presAssocID="{A497DEAD-A885-4C6E-90B3-EC29C39A46D0}" presName="parSpace" presStyleCnt="0"/>
      <dgm:spPr/>
    </dgm:pt>
    <dgm:pt modelId="{84930FF3-84B1-484A-BA41-0F7C38D3B35B}" type="pres">
      <dgm:prSet presAssocID="{F5ED8F1F-034E-4118-80E8-8F3AF4D5BD66}" presName="parTxOnly" presStyleLbl="node1" presStyleIdx="7" presStyleCnt="9">
        <dgm:presLayoutVars>
          <dgm:bulletEnabled val="1"/>
        </dgm:presLayoutVars>
      </dgm:prSet>
      <dgm:spPr>
        <a:prstGeom prst="chevron">
          <a:avLst/>
        </a:prstGeom>
      </dgm:spPr>
      <dgm:t>
        <a:bodyPr/>
        <a:lstStyle/>
        <a:p>
          <a:endParaRPr lang="it-IT"/>
        </a:p>
      </dgm:t>
    </dgm:pt>
    <dgm:pt modelId="{0FDD523B-4C40-40A9-9684-E4E26C7037AF}" type="pres">
      <dgm:prSet presAssocID="{7CFBC3DA-0CC7-4381-8CC8-64D5758C61AD}" presName="parSpace" presStyleCnt="0"/>
      <dgm:spPr/>
    </dgm:pt>
    <dgm:pt modelId="{4CADA06B-8CD7-44F4-A0F7-A6A9D60288D4}" type="pres">
      <dgm:prSet presAssocID="{7DD59238-B292-44B6-822C-BBEE745C0C70}" presName="parTxOnly" presStyleLbl="node1" presStyleIdx="8" presStyleCnt="9">
        <dgm:presLayoutVars>
          <dgm:bulletEnabled val="1"/>
        </dgm:presLayoutVars>
      </dgm:prSet>
      <dgm:spPr>
        <a:prstGeom prst="chevron">
          <a:avLst/>
        </a:prstGeom>
      </dgm:spPr>
      <dgm:t>
        <a:bodyPr/>
        <a:lstStyle/>
        <a:p>
          <a:endParaRPr lang="it-IT"/>
        </a:p>
      </dgm:t>
    </dgm:pt>
  </dgm:ptLst>
  <dgm:cxnLst>
    <dgm:cxn modelId="{5CABCA45-425C-43D5-B8A7-868F9FA85154}" srcId="{24D2213C-03AC-4221-B337-9D0FD4EF412B}" destId="{7DD59238-B292-44B6-822C-BBEE745C0C70}" srcOrd="8" destOrd="0" parTransId="{68E068E5-FCF1-4D3E-AEC2-7C97D02B86D4}" sibTransId="{A32A421C-0FC0-46B7-AC6D-9697789DC92F}"/>
    <dgm:cxn modelId="{F5A13834-4AED-4633-B814-678BC26876E4}" srcId="{24D2213C-03AC-4221-B337-9D0FD4EF412B}" destId="{6DB27172-2749-48FB-BC34-6B714FB7D791}" srcOrd="1" destOrd="0" parTransId="{B135A98D-4F77-4666-8DBF-4E1F449099DB}" sibTransId="{D9A12E45-DE6D-4FC1-8C93-579B5A03CAE4}"/>
    <dgm:cxn modelId="{3566849A-EB7C-6045-8E64-D9ABB5F1FD26}" type="presOf" srcId="{9168E915-A56F-491D-8628-FA57A8795234}" destId="{35D6323C-CF7E-43A9-A0B0-5A280189B380}" srcOrd="0" destOrd="0" presId="urn:microsoft.com/office/officeart/2005/8/layout/hChevron3"/>
    <dgm:cxn modelId="{F6E2E190-D03A-4749-99AC-226527C97A40}" type="presOf" srcId="{7DD59238-B292-44B6-822C-BBEE745C0C70}" destId="{4CADA06B-8CD7-44F4-A0F7-A6A9D60288D4}" srcOrd="0" destOrd="0" presId="urn:microsoft.com/office/officeart/2005/8/layout/hChevron3"/>
    <dgm:cxn modelId="{89ACAC47-5679-4B2A-8D21-891CF5280A7F}" srcId="{24D2213C-03AC-4221-B337-9D0FD4EF412B}" destId="{0E6C2904-D304-44F5-8E5B-9FC0AFB954CC}" srcOrd="3" destOrd="0" parTransId="{29DC86DA-C758-4771-A61C-DEE83E708837}" sibTransId="{6CC2CEC7-BE86-49AF-90B4-F307CD83E2CA}"/>
    <dgm:cxn modelId="{73096365-18A2-49CB-B288-84FC76499CA2}" srcId="{24D2213C-03AC-4221-B337-9D0FD4EF412B}" destId="{39D4BF5D-3F91-4AD5-99B3-79134D1BBC6C}" srcOrd="2" destOrd="0" parTransId="{4362C170-3C52-462D-8994-2EB7C633222C}" sibTransId="{70E99849-1C92-44E4-A75B-6D1A5528A11F}"/>
    <dgm:cxn modelId="{6C48E409-71D3-A543-A40D-0B88FAA26A11}" type="presOf" srcId="{0E6C2904-D304-44F5-8E5B-9FC0AFB954CC}" destId="{8167CB8C-9C2D-411A-BB9E-5BF5A4002F7A}" srcOrd="0" destOrd="0" presId="urn:microsoft.com/office/officeart/2005/8/layout/hChevron3"/>
    <dgm:cxn modelId="{48B40861-5449-48D5-A448-3FB37F0A8547}" srcId="{24D2213C-03AC-4221-B337-9D0FD4EF412B}" destId="{F5ED8F1F-034E-4118-80E8-8F3AF4D5BD66}" srcOrd="7" destOrd="0" parTransId="{F1133F3A-1B54-451A-B5D6-ED77C62A3D90}" sibTransId="{7CFBC3DA-0CC7-4381-8CC8-64D5758C61AD}"/>
    <dgm:cxn modelId="{3F2A229E-827E-024A-B886-908D10E240FF}" type="presOf" srcId="{F5ED8F1F-034E-4118-80E8-8F3AF4D5BD66}" destId="{84930FF3-84B1-484A-BA41-0F7C38D3B35B}" srcOrd="0" destOrd="0" presId="urn:microsoft.com/office/officeart/2005/8/layout/hChevron3"/>
    <dgm:cxn modelId="{DF1C2785-0A33-4F93-9D25-E6857063BB02}" srcId="{24D2213C-03AC-4221-B337-9D0FD4EF412B}" destId="{9168E915-A56F-491D-8628-FA57A8795234}" srcOrd="6" destOrd="0" parTransId="{AB1A5CF7-759A-43A0-BC12-C02CD7DBEB1C}" sibTransId="{A497DEAD-A885-4C6E-90B3-EC29C39A46D0}"/>
    <dgm:cxn modelId="{DA676B11-F969-D94F-83C3-27ADC3C2C776}" type="presOf" srcId="{CCF4F066-8C86-4AAD-BD23-087402DF3A37}" destId="{E35F70A3-19A3-4012-A1BE-1D38BA25F886}" srcOrd="0" destOrd="0" presId="urn:microsoft.com/office/officeart/2005/8/layout/hChevron3"/>
    <dgm:cxn modelId="{092E3F4D-7671-422C-AC7F-3A9ED356DA7E}" srcId="{24D2213C-03AC-4221-B337-9D0FD4EF412B}" destId="{BE157F69-DED4-4565-8275-171306289150}" srcOrd="0" destOrd="0" parTransId="{CC877B54-3262-4208-9226-7AFDF12B97B5}" sibTransId="{3E377FB9-FA68-497E-AAA4-22D6FE15EEE3}"/>
    <dgm:cxn modelId="{36B731F9-EEF5-D043-B440-96222E6E7E2A}" type="presOf" srcId="{39D4BF5D-3F91-4AD5-99B3-79134D1BBC6C}" destId="{10E45008-D298-4969-9A96-982EE8F9ECE3}" srcOrd="0" destOrd="0" presId="urn:microsoft.com/office/officeart/2005/8/layout/hChevron3"/>
    <dgm:cxn modelId="{E4B0477B-5E51-4634-8FE7-FCDEE6F990CD}" srcId="{24D2213C-03AC-4221-B337-9D0FD4EF412B}" destId="{CCF4F066-8C86-4AAD-BD23-087402DF3A37}" srcOrd="4" destOrd="0" parTransId="{9DC22B79-1E7D-47A8-A3DC-D3A01DEB10F9}" sibTransId="{94057472-28B7-4122-AC14-5B19FD0F4291}"/>
    <dgm:cxn modelId="{01DAA861-E253-8A49-8838-4DD7E90FD1AC}" type="presOf" srcId="{24D2213C-03AC-4221-B337-9D0FD4EF412B}" destId="{5563BB82-4D10-4F75-84CE-2BA8BCD51A92}" srcOrd="0" destOrd="0" presId="urn:microsoft.com/office/officeart/2005/8/layout/hChevron3"/>
    <dgm:cxn modelId="{D5FAB037-4F29-4420-91A7-0D2E29CB8570}" srcId="{24D2213C-03AC-4221-B337-9D0FD4EF412B}" destId="{7E9CC3EA-461B-4E11-A733-33EAB53D4A6D}" srcOrd="5" destOrd="0" parTransId="{651EE346-75DE-46EF-B16C-D8D7DE26069A}" sibTransId="{3833C233-A6FD-4232-BD94-3DC350F224A3}"/>
    <dgm:cxn modelId="{B276DBDB-2F70-7F4D-89A8-208115A2E147}" type="presOf" srcId="{BE157F69-DED4-4565-8275-171306289150}" destId="{BDF3D701-B589-4367-996D-E751A97EE6BD}" srcOrd="0" destOrd="0" presId="urn:microsoft.com/office/officeart/2005/8/layout/hChevron3"/>
    <dgm:cxn modelId="{C6DE9EEA-5874-8E49-9F90-19311AED9766}" type="presOf" srcId="{7E9CC3EA-461B-4E11-A733-33EAB53D4A6D}" destId="{15D8DCFB-8ACE-44A6-A666-34D0F8023642}" srcOrd="0" destOrd="0" presId="urn:microsoft.com/office/officeart/2005/8/layout/hChevron3"/>
    <dgm:cxn modelId="{71BB7250-8D45-304C-BFC4-D53E83828817}" type="presOf" srcId="{6DB27172-2749-48FB-BC34-6B714FB7D791}" destId="{27F1305A-7F43-4ADE-A2AD-E683C9A1C43B}" srcOrd="0" destOrd="0" presId="urn:microsoft.com/office/officeart/2005/8/layout/hChevron3"/>
    <dgm:cxn modelId="{2483E21C-5DD7-D949-91C4-7D8244A71E6F}" type="presParOf" srcId="{5563BB82-4D10-4F75-84CE-2BA8BCD51A92}" destId="{BDF3D701-B589-4367-996D-E751A97EE6BD}" srcOrd="0" destOrd="0" presId="urn:microsoft.com/office/officeart/2005/8/layout/hChevron3"/>
    <dgm:cxn modelId="{B7A90312-3F59-8B41-ABB4-CE051E8756EB}" type="presParOf" srcId="{5563BB82-4D10-4F75-84CE-2BA8BCD51A92}" destId="{1FFA3F52-4434-4058-A885-C2A72FB6325D}" srcOrd="1" destOrd="0" presId="urn:microsoft.com/office/officeart/2005/8/layout/hChevron3"/>
    <dgm:cxn modelId="{000C6EE8-B403-494A-9B52-89FEB80BAABE}" type="presParOf" srcId="{5563BB82-4D10-4F75-84CE-2BA8BCD51A92}" destId="{27F1305A-7F43-4ADE-A2AD-E683C9A1C43B}" srcOrd="2" destOrd="0" presId="urn:microsoft.com/office/officeart/2005/8/layout/hChevron3"/>
    <dgm:cxn modelId="{6732F75B-E813-1040-8D20-26218FD87547}" type="presParOf" srcId="{5563BB82-4D10-4F75-84CE-2BA8BCD51A92}" destId="{C8BB819E-53BF-4A32-9305-569F5A888E51}" srcOrd="3" destOrd="0" presId="urn:microsoft.com/office/officeart/2005/8/layout/hChevron3"/>
    <dgm:cxn modelId="{034D49E0-4614-6340-A8E8-3E47EFED0B15}" type="presParOf" srcId="{5563BB82-4D10-4F75-84CE-2BA8BCD51A92}" destId="{10E45008-D298-4969-9A96-982EE8F9ECE3}" srcOrd="4" destOrd="0" presId="urn:microsoft.com/office/officeart/2005/8/layout/hChevron3"/>
    <dgm:cxn modelId="{FA9140CA-41D7-EA46-B130-69C6798B0BBA}" type="presParOf" srcId="{5563BB82-4D10-4F75-84CE-2BA8BCD51A92}" destId="{84CF834C-48D8-4D0E-B654-600ECD66DF71}" srcOrd="5" destOrd="0" presId="urn:microsoft.com/office/officeart/2005/8/layout/hChevron3"/>
    <dgm:cxn modelId="{34A2848F-6C72-734C-830F-4FF85F07F131}" type="presParOf" srcId="{5563BB82-4D10-4F75-84CE-2BA8BCD51A92}" destId="{8167CB8C-9C2D-411A-BB9E-5BF5A4002F7A}" srcOrd="6" destOrd="0" presId="urn:microsoft.com/office/officeart/2005/8/layout/hChevron3"/>
    <dgm:cxn modelId="{50276442-6A84-D341-99E3-03F40C1E4413}" type="presParOf" srcId="{5563BB82-4D10-4F75-84CE-2BA8BCD51A92}" destId="{FA03A5B1-7DA4-4CC9-86A7-A18181C90B60}" srcOrd="7" destOrd="0" presId="urn:microsoft.com/office/officeart/2005/8/layout/hChevron3"/>
    <dgm:cxn modelId="{EC935249-5A50-AF47-8C17-8F6B54E779D0}" type="presParOf" srcId="{5563BB82-4D10-4F75-84CE-2BA8BCD51A92}" destId="{E35F70A3-19A3-4012-A1BE-1D38BA25F886}" srcOrd="8" destOrd="0" presId="urn:microsoft.com/office/officeart/2005/8/layout/hChevron3"/>
    <dgm:cxn modelId="{F91DDD8C-80C0-1442-9722-A0F96CB88549}" type="presParOf" srcId="{5563BB82-4D10-4F75-84CE-2BA8BCD51A92}" destId="{C4288FBF-ACDF-44D1-87FD-E54473412265}" srcOrd="9" destOrd="0" presId="urn:microsoft.com/office/officeart/2005/8/layout/hChevron3"/>
    <dgm:cxn modelId="{370F48AD-FAE6-A141-9E1D-BC1BE5AEC9F3}" type="presParOf" srcId="{5563BB82-4D10-4F75-84CE-2BA8BCD51A92}" destId="{15D8DCFB-8ACE-44A6-A666-34D0F8023642}" srcOrd="10" destOrd="0" presId="urn:microsoft.com/office/officeart/2005/8/layout/hChevron3"/>
    <dgm:cxn modelId="{1AF87487-4F8E-0247-A534-18AF81E853F7}" type="presParOf" srcId="{5563BB82-4D10-4F75-84CE-2BA8BCD51A92}" destId="{7C79C8B2-B624-48CD-AF35-1E60C24B80B3}" srcOrd="11" destOrd="0" presId="urn:microsoft.com/office/officeart/2005/8/layout/hChevron3"/>
    <dgm:cxn modelId="{A40F50A1-005C-0D43-B395-D05302E77F8A}" type="presParOf" srcId="{5563BB82-4D10-4F75-84CE-2BA8BCD51A92}" destId="{35D6323C-CF7E-43A9-A0B0-5A280189B380}" srcOrd="12" destOrd="0" presId="urn:microsoft.com/office/officeart/2005/8/layout/hChevron3"/>
    <dgm:cxn modelId="{F0E6F1F7-4ED6-3D49-9D85-5F23C7C435F0}" type="presParOf" srcId="{5563BB82-4D10-4F75-84CE-2BA8BCD51A92}" destId="{FACAE7BF-7CD2-4C09-B796-ECCE28BC4FE1}" srcOrd="13" destOrd="0" presId="urn:microsoft.com/office/officeart/2005/8/layout/hChevron3"/>
    <dgm:cxn modelId="{6F5BD713-7034-4143-BC1C-AF6D8A771C54}" type="presParOf" srcId="{5563BB82-4D10-4F75-84CE-2BA8BCD51A92}" destId="{84930FF3-84B1-484A-BA41-0F7C38D3B35B}" srcOrd="14" destOrd="0" presId="urn:microsoft.com/office/officeart/2005/8/layout/hChevron3"/>
    <dgm:cxn modelId="{1ED6801E-7580-E64C-B04A-B2D73748F840}" type="presParOf" srcId="{5563BB82-4D10-4F75-84CE-2BA8BCD51A92}" destId="{0FDD523B-4C40-40A9-9684-E4E26C7037AF}" srcOrd="15" destOrd="0" presId="urn:microsoft.com/office/officeart/2005/8/layout/hChevron3"/>
    <dgm:cxn modelId="{A0512915-3B1B-C240-B5CA-C3B7BCD99CDB}" type="presParOf" srcId="{5563BB82-4D10-4F75-84CE-2BA8BCD51A92}" destId="{4CADA06B-8CD7-44F4-A0F7-A6A9D60288D4}" srcOrd="1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4D2213C-03AC-4221-B337-9D0FD4EF412B}" type="doc">
      <dgm:prSet loTypeId="urn:microsoft.com/office/officeart/2005/8/layout/hChevron3" loCatId="process" qsTypeId="urn:microsoft.com/office/officeart/2005/8/quickstyle/3d6" qsCatId="3D" csTypeId="urn:microsoft.com/office/officeart/2005/8/colors/accent1_2" csCatId="accent1" phldr="1"/>
      <dgm:spPr/>
    </dgm:pt>
    <dgm:pt modelId="{BE157F69-DED4-4565-8275-171306289150}">
      <dgm:prSet phldrT="[Testo]">
        <dgm:style>
          <a:lnRef idx="1">
            <a:schemeClr val="accent1"/>
          </a:lnRef>
          <a:fillRef idx="2">
            <a:schemeClr val="accent1"/>
          </a:fillRef>
          <a:effectRef idx="1">
            <a:schemeClr val="accent1"/>
          </a:effectRef>
          <a:fontRef idx="minor">
            <a:schemeClr val="dk1"/>
          </a:fontRef>
        </dgm:style>
      </dgm:prSet>
      <dgm:spPr>
        <a:xfrm>
          <a:off x="11223" y="2376620"/>
          <a:ext cx="3266519" cy="1306803"/>
        </a:xfr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gm:spPr>
      <dgm:t>
        <a:bodyPr/>
        <a:lstStyle/>
        <a:p>
          <a:r>
            <a:rPr lang="it-IT" dirty="0" smtClean="0">
              <a:solidFill>
                <a:sysClr val="windowText" lastClr="000000"/>
              </a:solidFill>
              <a:latin typeface="Lucida Sans Unicode"/>
              <a:ea typeface="+mn-ea"/>
              <a:cs typeface="+mn-cs"/>
            </a:rPr>
            <a:t>1989</a:t>
          </a:r>
          <a:endParaRPr lang="it-IT" dirty="0">
            <a:solidFill>
              <a:sysClr val="windowText" lastClr="000000"/>
            </a:solidFill>
            <a:latin typeface="Lucida Sans Unicode"/>
            <a:ea typeface="+mn-ea"/>
            <a:cs typeface="+mn-cs"/>
          </a:endParaRPr>
        </a:p>
      </dgm:t>
    </dgm:pt>
    <dgm:pt modelId="{CC877B54-3262-4208-9226-7AFDF12B97B5}" type="parTrans" cxnId="{092E3F4D-7671-422C-AC7F-3A9ED356DA7E}">
      <dgm:prSet/>
      <dgm:spPr/>
      <dgm:t>
        <a:bodyPr/>
        <a:lstStyle/>
        <a:p>
          <a:endParaRPr lang="it-IT"/>
        </a:p>
      </dgm:t>
    </dgm:pt>
    <dgm:pt modelId="{3E377FB9-FA68-497E-AAA4-22D6FE15EEE3}" type="sibTrans" cxnId="{092E3F4D-7671-422C-AC7F-3A9ED356DA7E}">
      <dgm:prSet/>
      <dgm:spPr/>
      <dgm:t>
        <a:bodyPr/>
        <a:lstStyle/>
        <a:p>
          <a:endParaRPr lang="it-IT"/>
        </a:p>
      </dgm:t>
    </dgm:pt>
    <dgm:pt modelId="{6DB27172-2749-48FB-BC34-6B714FB7D791}">
      <dgm:prSet phldrT="[Testo]">
        <dgm:style>
          <a:lnRef idx="1">
            <a:schemeClr val="accent1"/>
          </a:lnRef>
          <a:fillRef idx="2">
            <a:schemeClr val="accent1"/>
          </a:fillRef>
          <a:effectRef idx="1">
            <a:schemeClr val="accent1"/>
          </a:effectRef>
          <a:fontRef idx="minor">
            <a:schemeClr val="dk1"/>
          </a:fontRef>
        </dgm:style>
      </dgm:prSet>
      <dgm:spPr>
        <a:xfrm>
          <a:off x="2448275" y="2376620"/>
          <a:ext cx="3266519" cy="1306803"/>
        </a:xfr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gm:spPr>
      <dgm:t>
        <a:bodyPr/>
        <a:lstStyle/>
        <a:p>
          <a:r>
            <a:rPr lang="it-IT" dirty="0" smtClean="0">
              <a:solidFill>
                <a:sysClr val="windowText" lastClr="000000"/>
              </a:solidFill>
              <a:latin typeface="Lucida Sans Unicode"/>
              <a:ea typeface="+mn-ea"/>
              <a:cs typeface="+mn-cs"/>
            </a:rPr>
            <a:t>1990</a:t>
          </a:r>
          <a:endParaRPr lang="it-IT" dirty="0">
            <a:solidFill>
              <a:sysClr val="windowText" lastClr="000000"/>
            </a:solidFill>
            <a:latin typeface="Lucida Sans Unicode"/>
            <a:ea typeface="+mn-ea"/>
            <a:cs typeface="+mn-cs"/>
          </a:endParaRPr>
        </a:p>
      </dgm:t>
    </dgm:pt>
    <dgm:pt modelId="{B135A98D-4F77-4666-8DBF-4E1F449099DB}" type="parTrans" cxnId="{F5A13834-4AED-4633-B814-678BC26876E4}">
      <dgm:prSet/>
      <dgm:spPr/>
      <dgm:t>
        <a:bodyPr/>
        <a:lstStyle/>
        <a:p>
          <a:endParaRPr lang="it-IT"/>
        </a:p>
      </dgm:t>
    </dgm:pt>
    <dgm:pt modelId="{D9A12E45-DE6D-4FC1-8C93-579B5A03CAE4}" type="sibTrans" cxnId="{F5A13834-4AED-4633-B814-678BC26876E4}">
      <dgm:prSet/>
      <dgm:spPr/>
      <dgm:t>
        <a:bodyPr/>
        <a:lstStyle/>
        <a:p>
          <a:endParaRPr lang="it-IT"/>
        </a:p>
      </dgm:t>
    </dgm:pt>
    <dgm:pt modelId="{9168E915-A56F-491D-8628-FA57A8795234}">
      <dgm:prSet phldrT="[Testo]">
        <dgm:style>
          <a:lnRef idx="1">
            <a:schemeClr val="accent3"/>
          </a:lnRef>
          <a:fillRef idx="3">
            <a:schemeClr val="accent3"/>
          </a:fillRef>
          <a:effectRef idx="2">
            <a:schemeClr val="accent3"/>
          </a:effectRef>
          <a:fontRef idx="minor">
            <a:schemeClr val="lt1"/>
          </a:fontRef>
        </dgm:style>
      </dgm:prSet>
      <dgm:spPr>
        <a:xfrm>
          <a:off x="15265697" y="2202025"/>
          <a:ext cx="3266519" cy="1655994"/>
        </a:xfrm>
        <a:gradFill rotWithShape="1">
          <a:gsLst>
            <a:gs pos="0">
              <a:srgbClr val="EB641B">
                <a:shade val="15000"/>
                <a:satMod val="180000"/>
              </a:srgbClr>
            </a:gs>
            <a:gs pos="50000">
              <a:srgbClr val="EB641B">
                <a:shade val="45000"/>
                <a:satMod val="170000"/>
              </a:srgbClr>
            </a:gs>
            <a:gs pos="70000">
              <a:srgbClr val="EB641B">
                <a:tint val="99000"/>
                <a:shade val="65000"/>
                <a:satMod val="155000"/>
              </a:srgbClr>
            </a:gs>
            <a:gs pos="100000">
              <a:srgbClr val="EB641B">
                <a:tint val="95500"/>
                <a:shade val="100000"/>
                <a:satMod val="155000"/>
              </a:srgbClr>
            </a:gs>
          </a:gsLst>
          <a:lin ang="16200000" scaled="0"/>
        </a:gradFill>
        <a:ln w="9525" cap="flat" cmpd="sng" algn="ctr">
          <a:solidFill>
            <a:srgbClr val="EB641B"/>
          </a:solidFill>
          <a:prstDash val="solid"/>
        </a:ln>
        <a:effectLst>
          <a:outerShdw blurRad="50800" dist="38100" dir="5400000" rotWithShape="0">
            <a:srgbClr val="000000">
              <a:alpha val="35000"/>
            </a:srgbClr>
          </a:outerShdw>
        </a:effectLst>
        <a:sp3d/>
      </dgm:spPr>
      <dgm:t>
        <a:bodyPr/>
        <a:lstStyle/>
        <a:p>
          <a:r>
            <a:rPr lang="it-IT" dirty="0" smtClean="0">
              <a:solidFill>
                <a:sysClr val="window" lastClr="FFFFFF"/>
              </a:solidFill>
              <a:latin typeface="Lucida Sans Unicode"/>
              <a:ea typeface="+mn-ea"/>
              <a:cs typeface="+mn-cs"/>
            </a:rPr>
            <a:t>2009</a:t>
          </a:r>
          <a:endParaRPr lang="it-IT" dirty="0">
            <a:solidFill>
              <a:sysClr val="window" lastClr="FFFFFF"/>
            </a:solidFill>
            <a:latin typeface="Lucida Sans Unicode"/>
            <a:ea typeface="+mn-ea"/>
            <a:cs typeface="+mn-cs"/>
          </a:endParaRPr>
        </a:p>
      </dgm:t>
    </dgm:pt>
    <dgm:pt modelId="{AB1A5CF7-759A-43A0-BC12-C02CD7DBEB1C}" type="parTrans" cxnId="{DF1C2785-0A33-4F93-9D25-E6857063BB02}">
      <dgm:prSet/>
      <dgm:spPr/>
      <dgm:t>
        <a:bodyPr/>
        <a:lstStyle/>
        <a:p>
          <a:endParaRPr lang="it-IT"/>
        </a:p>
      </dgm:t>
    </dgm:pt>
    <dgm:pt modelId="{A497DEAD-A885-4C6E-90B3-EC29C39A46D0}" type="sibTrans" cxnId="{DF1C2785-0A33-4F93-9D25-E6857063BB02}">
      <dgm:prSet/>
      <dgm:spPr/>
      <dgm:t>
        <a:bodyPr/>
        <a:lstStyle/>
        <a:p>
          <a:endParaRPr lang="it-IT"/>
        </a:p>
      </dgm:t>
    </dgm:pt>
    <dgm:pt modelId="{F5ED8F1F-034E-4118-80E8-8F3AF4D5BD66}">
      <dgm:prSet phldrT="[Testo]"/>
      <dgm:spPr>
        <a:xfrm>
          <a:off x="17831822" y="2376718"/>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r>
            <a:rPr lang="it-IT" dirty="0" smtClean="0">
              <a:solidFill>
                <a:sysClr val="window" lastClr="FFFFFF"/>
              </a:solidFill>
              <a:latin typeface="Lucida Sans Unicode"/>
              <a:ea typeface="+mn-ea"/>
              <a:cs typeface="+mn-cs"/>
            </a:rPr>
            <a:t>….</a:t>
          </a:r>
          <a:endParaRPr lang="it-IT" dirty="0">
            <a:solidFill>
              <a:sysClr val="window" lastClr="FFFFFF"/>
            </a:solidFill>
            <a:latin typeface="Lucida Sans Unicode"/>
            <a:ea typeface="+mn-ea"/>
            <a:cs typeface="+mn-cs"/>
          </a:endParaRPr>
        </a:p>
      </dgm:t>
    </dgm:pt>
    <dgm:pt modelId="{F1133F3A-1B54-451A-B5D6-ED77C62A3D90}" type="parTrans" cxnId="{48B40861-5449-48D5-A448-3FB37F0A8547}">
      <dgm:prSet/>
      <dgm:spPr/>
      <dgm:t>
        <a:bodyPr/>
        <a:lstStyle/>
        <a:p>
          <a:endParaRPr lang="it-IT"/>
        </a:p>
      </dgm:t>
    </dgm:pt>
    <dgm:pt modelId="{7CFBC3DA-0CC7-4381-8CC8-64D5758C61AD}" type="sibTrans" cxnId="{48B40861-5449-48D5-A448-3FB37F0A8547}">
      <dgm:prSet/>
      <dgm:spPr/>
      <dgm:t>
        <a:bodyPr/>
        <a:lstStyle/>
        <a:p>
          <a:endParaRPr lang="it-IT"/>
        </a:p>
      </dgm:t>
    </dgm:pt>
    <dgm:pt modelId="{7DD59238-B292-44B6-822C-BBEE745C0C70}">
      <dgm:prSet phldrT="[Testo]"/>
      <dgm:spPr>
        <a:xfrm>
          <a:off x="20378264" y="2376718"/>
          <a:ext cx="3266519" cy="1306607"/>
        </a:xfr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gm:spPr>
      <dgm:t>
        <a:bodyPr/>
        <a:lstStyle/>
        <a:p>
          <a:endParaRPr lang="it-IT" dirty="0">
            <a:solidFill>
              <a:sysClr val="window" lastClr="FFFFFF"/>
            </a:solidFill>
            <a:latin typeface="Lucida Sans Unicode"/>
            <a:ea typeface="+mn-ea"/>
            <a:cs typeface="+mn-cs"/>
          </a:endParaRPr>
        </a:p>
      </dgm:t>
    </dgm:pt>
    <dgm:pt modelId="{68E068E5-FCF1-4D3E-AEC2-7C97D02B86D4}" type="parTrans" cxnId="{5CABCA45-425C-43D5-B8A7-868F9FA85154}">
      <dgm:prSet/>
      <dgm:spPr/>
      <dgm:t>
        <a:bodyPr/>
        <a:lstStyle/>
        <a:p>
          <a:endParaRPr lang="it-IT"/>
        </a:p>
      </dgm:t>
    </dgm:pt>
    <dgm:pt modelId="{A32A421C-0FC0-46B7-AC6D-9697789DC92F}" type="sibTrans" cxnId="{5CABCA45-425C-43D5-B8A7-868F9FA85154}">
      <dgm:prSet/>
      <dgm:spPr/>
      <dgm:t>
        <a:bodyPr/>
        <a:lstStyle/>
        <a:p>
          <a:endParaRPr lang="it-IT"/>
        </a:p>
      </dgm:t>
    </dgm:pt>
    <dgm:pt modelId="{39D4BF5D-3F91-4AD5-99B3-79134D1BBC6C}">
      <dgm:prSet phldrT="[Testo]">
        <dgm:style>
          <a:lnRef idx="1">
            <a:schemeClr val="accent1"/>
          </a:lnRef>
          <a:fillRef idx="2">
            <a:schemeClr val="accent1"/>
          </a:fillRef>
          <a:effectRef idx="1">
            <a:schemeClr val="accent1"/>
          </a:effectRef>
          <a:fontRef idx="minor">
            <a:schemeClr val="dk1"/>
          </a:fontRef>
        </dgm:style>
      </dgm:prSet>
      <dgm:spPr>
        <a:xfrm>
          <a:off x="5040558" y="2376718"/>
          <a:ext cx="3266519" cy="1306607"/>
        </a:xfr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gm:spPr>
      <dgm:t>
        <a:bodyPr/>
        <a:lstStyle/>
        <a:p>
          <a:r>
            <a:rPr lang="it-IT" dirty="0" smtClean="0">
              <a:solidFill>
                <a:sysClr val="windowText" lastClr="000000"/>
              </a:solidFill>
              <a:latin typeface="Lucida Sans Unicode"/>
              <a:ea typeface="+mn-ea"/>
              <a:cs typeface="+mn-cs"/>
            </a:rPr>
            <a:t>1994</a:t>
          </a:r>
          <a:endParaRPr lang="it-IT" dirty="0">
            <a:solidFill>
              <a:sysClr val="windowText" lastClr="000000"/>
            </a:solidFill>
            <a:latin typeface="Lucida Sans Unicode"/>
            <a:ea typeface="+mn-ea"/>
            <a:cs typeface="+mn-cs"/>
          </a:endParaRPr>
        </a:p>
      </dgm:t>
    </dgm:pt>
    <dgm:pt modelId="{4362C170-3C52-462D-8994-2EB7C633222C}" type="parTrans" cxnId="{73096365-18A2-49CB-B288-84FC76499CA2}">
      <dgm:prSet/>
      <dgm:spPr/>
      <dgm:t>
        <a:bodyPr/>
        <a:lstStyle/>
        <a:p>
          <a:endParaRPr lang="it-IT"/>
        </a:p>
      </dgm:t>
    </dgm:pt>
    <dgm:pt modelId="{70E99849-1C92-44E4-A75B-6D1A5528A11F}" type="sibTrans" cxnId="{73096365-18A2-49CB-B288-84FC76499CA2}">
      <dgm:prSet/>
      <dgm:spPr/>
      <dgm:t>
        <a:bodyPr/>
        <a:lstStyle/>
        <a:p>
          <a:endParaRPr lang="it-IT"/>
        </a:p>
      </dgm:t>
    </dgm:pt>
    <dgm:pt modelId="{0E6C2904-D304-44F5-8E5B-9FC0AFB954CC}">
      <dgm:prSet phldrT="[Testo]">
        <dgm:style>
          <a:lnRef idx="1">
            <a:schemeClr val="accent1"/>
          </a:lnRef>
          <a:fillRef idx="2">
            <a:schemeClr val="accent1"/>
          </a:fillRef>
          <a:effectRef idx="1">
            <a:schemeClr val="accent1"/>
          </a:effectRef>
          <a:fontRef idx="minor">
            <a:schemeClr val="dk1"/>
          </a:fontRef>
        </dgm:style>
      </dgm:prSet>
      <dgm:spPr>
        <a:xfrm>
          <a:off x="7632848" y="2376718"/>
          <a:ext cx="3266519" cy="1306607"/>
        </a:xfr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gm:spPr>
      <dgm:t>
        <a:bodyPr/>
        <a:lstStyle/>
        <a:p>
          <a:r>
            <a:rPr lang="it-IT" dirty="0" smtClean="0">
              <a:solidFill>
                <a:sysClr val="windowText" lastClr="000000"/>
              </a:solidFill>
              <a:latin typeface="Lucida Sans Unicode"/>
              <a:ea typeface="+mn-ea"/>
              <a:cs typeface="+mn-cs"/>
            </a:rPr>
            <a:t>1997</a:t>
          </a:r>
          <a:endParaRPr lang="it-IT" dirty="0">
            <a:solidFill>
              <a:sysClr val="windowText" lastClr="000000"/>
            </a:solidFill>
            <a:latin typeface="Lucida Sans Unicode"/>
            <a:ea typeface="+mn-ea"/>
            <a:cs typeface="+mn-cs"/>
          </a:endParaRPr>
        </a:p>
      </dgm:t>
    </dgm:pt>
    <dgm:pt modelId="{29DC86DA-C758-4771-A61C-DEE83E708837}" type="parTrans" cxnId="{89ACAC47-5679-4B2A-8D21-891CF5280A7F}">
      <dgm:prSet/>
      <dgm:spPr/>
      <dgm:t>
        <a:bodyPr/>
        <a:lstStyle/>
        <a:p>
          <a:endParaRPr lang="it-IT"/>
        </a:p>
      </dgm:t>
    </dgm:pt>
    <dgm:pt modelId="{6CC2CEC7-BE86-49AF-90B4-F307CD83E2CA}" type="sibTrans" cxnId="{89ACAC47-5679-4B2A-8D21-891CF5280A7F}">
      <dgm:prSet/>
      <dgm:spPr/>
      <dgm:t>
        <a:bodyPr/>
        <a:lstStyle/>
        <a:p>
          <a:endParaRPr lang="it-IT"/>
        </a:p>
      </dgm:t>
    </dgm:pt>
    <dgm:pt modelId="{CCF4F066-8C86-4AAD-BD23-087402DF3A37}">
      <dgm:prSet phldrT="[Testo]">
        <dgm:style>
          <a:lnRef idx="1">
            <a:schemeClr val="accent1"/>
          </a:lnRef>
          <a:fillRef idx="2">
            <a:schemeClr val="accent1"/>
          </a:fillRef>
          <a:effectRef idx="1">
            <a:schemeClr val="accent1"/>
          </a:effectRef>
          <a:fontRef idx="minor">
            <a:schemeClr val="dk1"/>
          </a:fontRef>
        </dgm:style>
      </dgm:prSet>
      <dgm:spPr>
        <a:xfrm>
          <a:off x="10225138" y="2376718"/>
          <a:ext cx="3266519" cy="1306607"/>
        </a:xfr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gm:spPr>
      <dgm:t>
        <a:bodyPr/>
        <a:lstStyle/>
        <a:p>
          <a:r>
            <a:rPr lang="it-IT" dirty="0" smtClean="0">
              <a:solidFill>
                <a:sysClr val="windowText" lastClr="000000"/>
              </a:solidFill>
              <a:latin typeface="Lucida Sans Unicode"/>
              <a:ea typeface="+mn-ea"/>
              <a:cs typeface="+mn-cs"/>
            </a:rPr>
            <a:t>1999</a:t>
          </a:r>
          <a:endParaRPr lang="it-IT" dirty="0">
            <a:solidFill>
              <a:sysClr val="windowText" lastClr="000000"/>
            </a:solidFill>
            <a:latin typeface="Lucida Sans Unicode"/>
            <a:ea typeface="+mn-ea"/>
            <a:cs typeface="+mn-cs"/>
          </a:endParaRPr>
        </a:p>
      </dgm:t>
    </dgm:pt>
    <dgm:pt modelId="{9DC22B79-1E7D-47A8-A3DC-D3A01DEB10F9}" type="parTrans" cxnId="{E4B0477B-5E51-4634-8FE7-FCDEE6F990CD}">
      <dgm:prSet/>
      <dgm:spPr/>
      <dgm:t>
        <a:bodyPr/>
        <a:lstStyle/>
        <a:p>
          <a:endParaRPr lang="it-IT"/>
        </a:p>
      </dgm:t>
    </dgm:pt>
    <dgm:pt modelId="{94057472-28B7-4122-AC14-5B19FD0F4291}" type="sibTrans" cxnId="{E4B0477B-5E51-4634-8FE7-FCDEE6F990CD}">
      <dgm:prSet/>
      <dgm:spPr/>
      <dgm:t>
        <a:bodyPr/>
        <a:lstStyle/>
        <a:p>
          <a:endParaRPr lang="it-IT"/>
        </a:p>
      </dgm:t>
    </dgm:pt>
    <dgm:pt modelId="{C372915A-3AA9-42A4-B6C9-4188B0893015}">
      <dgm:prSet phldrT="[Testo]">
        <dgm:style>
          <a:lnRef idx="1">
            <a:schemeClr val="accent1"/>
          </a:lnRef>
          <a:fillRef idx="2">
            <a:schemeClr val="accent1"/>
          </a:fillRef>
          <a:effectRef idx="1">
            <a:schemeClr val="accent1"/>
          </a:effectRef>
          <a:fontRef idx="minor">
            <a:schemeClr val="dk1"/>
          </a:fontRef>
        </dgm:style>
      </dgm:prSet>
      <dgm:spPr>
        <a:xfrm>
          <a:off x="12817422" y="2376718"/>
          <a:ext cx="3266519" cy="1306607"/>
        </a:xfr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gm:spPr>
      <dgm:t>
        <a:bodyPr/>
        <a:lstStyle/>
        <a:p>
          <a:r>
            <a:rPr lang="it-IT" dirty="0" smtClean="0">
              <a:solidFill>
                <a:sysClr val="windowText" lastClr="000000"/>
              </a:solidFill>
              <a:latin typeface="Lucida Sans Unicode"/>
              <a:ea typeface="+mn-ea"/>
              <a:cs typeface="+mn-cs"/>
            </a:rPr>
            <a:t>2000</a:t>
          </a:r>
          <a:endParaRPr lang="it-IT" dirty="0">
            <a:solidFill>
              <a:sysClr val="windowText" lastClr="000000"/>
            </a:solidFill>
            <a:latin typeface="Lucida Sans Unicode"/>
            <a:ea typeface="+mn-ea"/>
            <a:cs typeface="+mn-cs"/>
          </a:endParaRPr>
        </a:p>
      </dgm:t>
    </dgm:pt>
    <dgm:pt modelId="{98088560-D0FD-4533-B874-1A549F90AAA0}" type="parTrans" cxnId="{25D66895-0D4A-41B8-89B3-5E09520106A5}">
      <dgm:prSet/>
      <dgm:spPr/>
      <dgm:t>
        <a:bodyPr/>
        <a:lstStyle/>
        <a:p>
          <a:endParaRPr lang="it-IT"/>
        </a:p>
      </dgm:t>
    </dgm:pt>
    <dgm:pt modelId="{4C58813D-3B9F-4838-B36E-A2D885B029D5}" type="sibTrans" cxnId="{25D66895-0D4A-41B8-89B3-5E09520106A5}">
      <dgm:prSet/>
      <dgm:spPr/>
      <dgm:t>
        <a:bodyPr/>
        <a:lstStyle/>
        <a:p>
          <a:endParaRPr lang="it-IT"/>
        </a:p>
      </dgm:t>
    </dgm:pt>
    <dgm:pt modelId="{5563BB82-4D10-4F75-84CE-2BA8BCD51A92}" type="pres">
      <dgm:prSet presAssocID="{24D2213C-03AC-4221-B337-9D0FD4EF412B}" presName="Name0" presStyleCnt="0">
        <dgm:presLayoutVars>
          <dgm:dir/>
          <dgm:resizeHandles val="exact"/>
        </dgm:presLayoutVars>
      </dgm:prSet>
      <dgm:spPr/>
    </dgm:pt>
    <dgm:pt modelId="{BDF3D701-B589-4367-996D-E751A97EE6BD}" type="pres">
      <dgm:prSet presAssocID="{BE157F69-DED4-4565-8275-171306289150}" presName="parTxOnly" presStyleLbl="node1" presStyleIdx="0" presStyleCnt="9" custScaleY="100015">
        <dgm:presLayoutVars>
          <dgm:bulletEnabled val="1"/>
        </dgm:presLayoutVars>
      </dgm:prSet>
      <dgm:spPr>
        <a:prstGeom prst="homePlate">
          <a:avLst/>
        </a:prstGeom>
      </dgm:spPr>
      <dgm:t>
        <a:bodyPr/>
        <a:lstStyle/>
        <a:p>
          <a:endParaRPr lang="it-IT"/>
        </a:p>
      </dgm:t>
    </dgm:pt>
    <dgm:pt modelId="{1FFA3F52-4434-4058-A885-C2A72FB6325D}" type="pres">
      <dgm:prSet presAssocID="{3E377FB9-FA68-497E-AAA4-22D6FE15EEE3}" presName="parSpace" presStyleCnt="0"/>
      <dgm:spPr/>
    </dgm:pt>
    <dgm:pt modelId="{27F1305A-7F43-4ADE-A2AD-E683C9A1C43B}" type="pres">
      <dgm:prSet presAssocID="{6DB27172-2749-48FB-BC34-6B714FB7D791}" presName="parTxOnly" presStyleLbl="node1" presStyleIdx="1" presStyleCnt="9" custScaleY="100015" custLinFactNeighborX="-26965">
        <dgm:presLayoutVars>
          <dgm:bulletEnabled val="1"/>
        </dgm:presLayoutVars>
      </dgm:prSet>
      <dgm:spPr>
        <a:prstGeom prst="chevron">
          <a:avLst/>
        </a:prstGeom>
      </dgm:spPr>
      <dgm:t>
        <a:bodyPr/>
        <a:lstStyle/>
        <a:p>
          <a:endParaRPr lang="it-IT"/>
        </a:p>
      </dgm:t>
    </dgm:pt>
    <dgm:pt modelId="{C8BB819E-53BF-4A32-9305-569F5A888E51}" type="pres">
      <dgm:prSet presAssocID="{D9A12E45-DE6D-4FC1-8C93-579B5A03CAE4}" presName="parSpace" presStyleCnt="0"/>
      <dgm:spPr/>
    </dgm:pt>
    <dgm:pt modelId="{10E45008-D298-4969-9A96-982EE8F9ECE3}" type="pres">
      <dgm:prSet presAssocID="{39D4BF5D-3F91-4AD5-99B3-79134D1BBC6C}" presName="parTxOnly" presStyleLbl="node1" presStyleIdx="2" presStyleCnt="9" custLinFactNeighborX="-30169">
        <dgm:presLayoutVars>
          <dgm:bulletEnabled val="1"/>
        </dgm:presLayoutVars>
      </dgm:prSet>
      <dgm:spPr>
        <a:prstGeom prst="chevron">
          <a:avLst/>
        </a:prstGeom>
      </dgm:spPr>
      <dgm:t>
        <a:bodyPr/>
        <a:lstStyle/>
        <a:p>
          <a:endParaRPr lang="it-IT"/>
        </a:p>
      </dgm:t>
    </dgm:pt>
    <dgm:pt modelId="{84CF834C-48D8-4D0E-B654-600ECD66DF71}" type="pres">
      <dgm:prSet presAssocID="{70E99849-1C92-44E4-A75B-6D1A5528A11F}" presName="parSpace" presStyleCnt="0"/>
      <dgm:spPr/>
    </dgm:pt>
    <dgm:pt modelId="{8167CB8C-9C2D-411A-BB9E-5BF5A4002F7A}" type="pres">
      <dgm:prSet presAssocID="{0E6C2904-D304-44F5-8E5B-9FC0AFB954CC}" presName="parTxOnly" presStyleLbl="node1" presStyleIdx="3" presStyleCnt="9" custLinFactNeighborX="-33372">
        <dgm:presLayoutVars>
          <dgm:bulletEnabled val="1"/>
        </dgm:presLayoutVars>
      </dgm:prSet>
      <dgm:spPr>
        <a:prstGeom prst="chevron">
          <a:avLst/>
        </a:prstGeom>
      </dgm:spPr>
      <dgm:t>
        <a:bodyPr/>
        <a:lstStyle/>
        <a:p>
          <a:endParaRPr lang="it-IT"/>
        </a:p>
      </dgm:t>
    </dgm:pt>
    <dgm:pt modelId="{FA03A5B1-7DA4-4CC9-86A7-A18181C90B60}" type="pres">
      <dgm:prSet presAssocID="{6CC2CEC7-BE86-49AF-90B4-F307CD83E2CA}" presName="parSpace" presStyleCnt="0"/>
      <dgm:spPr/>
    </dgm:pt>
    <dgm:pt modelId="{E35F70A3-19A3-4012-A1BE-1D38BA25F886}" type="pres">
      <dgm:prSet presAssocID="{CCF4F066-8C86-4AAD-BD23-087402DF3A37}" presName="parTxOnly" presStyleLbl="node1" presStyleIdx="4" presStyleCnt="9" custLinFactNeighborX="-36575">
        <dgm:presLayoutVars>
          <dgm:bulletEnabled val="1"/>
        </dgm:presLayoutVars>
      </dgm:prSet>
      <dgm:spPr>
        <a:prstGeom prst="chevron">
          <a:avLst/>
        </a:prstGeom>
      </dgm:spPr>
      <dgm:t>
        <a:bodyPr/>
        <a:lstStyle/>
        <a:p>
          <a:endParaRPr lang="it-IT"/>
        </a:p>
      </dgm:t>
    </dgm:pt>
    <dgm:pt modelId="{C4288FBF-ACDF-44D1-87FD-E54473412265}" type="pres">
      <dgm:prSet presAssocID="{94057472-28B7-4122-AC14-5B19FD0F4291}" presName="parSpace" presStyleCnt="0"/>
      <dgm:spPr/>
    </dgm:pt>
    <dgm:pt modelId="{FC714169-F580-4295-A658-93A04CC1476F}" type="pres">
      <dgm:prSet presAssocID="{C372915A-3AA9-42A4-B6C9-4188B0893015}" presName="parTxOnly" presStyleLbl="node1" presStyleIdx="5" presStyleCnt="9" custLinFactNeighborX="-39779">
        <dgm:presLayoutVars>
          <dgm:bulletEnabled val="1"/>
        </dgm:presLayoutVars>
      </dgm:prSet>
      <dgm:spPr>
        <a:prstGeom prst="chevron">
          <a:avLst/>
        </a:prstGeom>
      </dgm:spPr>
      <dgm:t>
        <a:bodyPr/>
        <a:lstStyle/>
        <a:p>
          <a:endParaRPr lang="it-IT"/>
        </a:p>
      </dgm:t>
    </dgm:pt>
    <dgm:pt modelId="{C712F3E8-3F99-4C61-9B85-2B406555154A}" type="pres">
      <dgm:prSet presAssocID="{4C58813D-3B9F-4838-B36E-A2D885B029D5}" presName="parSpace" presStyleCnt="0"/>
      <dgm:spPr/>
    </dgm:pt>
    <dgm:pt modelId="{35D6323C-CF7E-43A9-A0B0-5A280189B380}" type="pres">
      <dgm:prSet presAssocID="{9168E915-A56F-491D-8628-FA57A8795234}" presName="parTxOnly" presStyleLbl="node1" presStyleIdx="6" presStyleCnt="9" custScaleY="126740" custLinFactNeighborX="-65026">
        <dgm:presLayoutVars>
          <dgm:bulletEnabled val="1"/>
        </dgm:presLayoutVars>
      </dgm:prSet>
      <dgm:spPr>
        <a:prstGeom prst="chevron">
          <a:avLst/>
        </a:prstGeom>
      </dgm:spPr>
      <dgm:t>
        <a:bodyPr/>
        <a:lstStyle/>
        <a:p>
          <a:endParaRPr lang="it-IT"/>
        </a:p>
      </dgm:t>
    </dgm:pt>
    <dgm:pt modelId="{FACAE7BF-7CD2-4C09-B796-ECCE28BC4FE1}" type="pres">
      <dgm:prSet presAssocID="{A497DEAD-A885-4C6E-90B3-EC29C39A46D0}" presName="parSpace" presStyleCnt="0"/>
      <dgm:spPr/>
    </dgm:pt>
    <dgm:pt modelId="{84930FF3-84B1-484A-BA41-0F7C38D3B35B}" type="pres">
      <dgm:prSet presAssocID="{F5ED8F1F-034E-4118-80E8-8F3AF4D5BD66}" presName="parTxOnly" presStyleLbl="node1" presStyleIdx="7" presStyleCnt="9" custLinFactNeighborX="-72234">
        <dgm:presLayoutVars>
          <dgm:bulletEnabled val="1"/>
        </dgm:presLayoutVars>
      </dgm:prSet>
      <dgm:spPr>
        <a:prstGeom prst="chevron">
          <a:avLst/>
        </a:prstGeom>
      </dgm:spPr>
      <dgm:t>
        <a:bodyPr/>
        <a:lstStyle/>
        <a:p>
          <a:endParaRPr lang="it-IT"/>
        </a:p>
      </dgm:t>
    </dgm:pt>
    <dgm:pt modelId="{0FDD523B-4C40-40A9-9684-E4E26C7037AF}" type="pres">
      <dgm:prSet presAssocID="{7CFBC3DA-0CC7-4381-8CC8-64D5758C61AD}" presName="parSpace" presStyleCnt="0"/>
      <dgm:spPr/>
    </dgm:pt>
    <dgm:pt modelId="{4CADA06B-8CD7-44F4-A0F7-A6A9D60288D4}" type="pres">
      <dgm:prSet presAssocID="{7DD59238-B292-44B6-822C-BBEE745C0C70}" presName="parTxOnly" presStyleLbl="node1" presStyleIdx="8" presStyleCnt="9" custLinFactNeighborX="-82455">
        <dgm:presLayoutVars>
          <dgm:bulletEnabled val="1"/>
        </dgm:presLayoutVars>
      </dgm:prSet>
      <dgm:spPr>
        <a:prstGeom prst="chevron">
          <a:avLst/>
        </a:prstGeom>
      </dgm:spPr>
      <dgm:t>
        <a:bodyPr/>
        <a:lstStyle/>
        <a:p>
          <a:endParaRPr lang="it-IT"/>
        </a:p>
      </dgm:t>
    </dgm:pt>
  </dgm:ptLst>
  <dgm:cxnLst>
    <dgm:cxn modelId="{5CABCA45-425C-43D5-B8A7-868F9FA85154}" srcId="{24D2213C-03AC-4221-B337-9D0FD4EF412B}" destId="{7DD59238-B292-44B6-822C-BBEE745C0C70}" srcOrd="8" destOrd="0" parTransId="{68E068E5-FCF1-4D3E-AEC2-7C97D02B86D4}" sibTransId="{A32A421C-0FC0-46B7-AC6D-9697789DC92F}"/>
    <dgm:cxn modelId="{F5A13834-4AED-4633-B814-678BC26876E4}" srcId="{24D2213C-03AC-4221-B337-9D0FD4EF412B}" destId="{6DB27172-2749-48FB-BC34-6B714FB7D791}" srcOrd="1" destOrd="0" parTransId="{B135A98D-4F77-4666-8DBF-4E1F449099DB}" sibTransId="{D9A12E45-DE6D-4FC1-8C93-579B5A03CAE4}"/>
    <dgm:cxn modelId="{9779EA79-8D6C-1947-A513-2027AB767063}" type="presOf" srcId="{C372915A-3AA9-42A4-B6C9-4188B0893015}" destId="{FC714169-F580-4295-A658-93A04CC1476F}" srcOrd="0" destOrd="0" presId="urn:microsoft.com/office/officeart/2005/8/layout/hChevron3"/>
    <dgm:cxn modelId="{89ACAC47-5679-4B2A-8D21-891CF5280A7F}" srcId="{24D2213C-03AC-4221-B337-9D0FD4EF412B}" destId="{0E6C2904-D304-44F5-8E5B-9FC0AFB954CC}" srcOrd="3" destOrd="0" parTransId="{29DC86DA-C758-4771-A61C-DEE83E708837}" sibTransId="{6CC2CEC7-BE86-49AF-90B4-F307CD83E2CA}"/>
    <dgm:cxn modelId="{73096365-18A2-49CB-B288-84FC76499CA2}" srcId="{24D2213C-03AC-4221-B337-9D0FD4EF412B}" destId="{39D4BF5D-3F91-4AD5-99B3-79134D1BBC6C}" srcOrd="2" destOrd="0" parTransId="{4362C170-3C52-462D-8994-2EB7C633222C}" sibTransId="{70E99849-1C92-44E4-A75B-6D1A5528A11F}"/>
    <dgm:cxn modelId="{4AFC1F80-EE5B-3E45-A888-040EBF2903CB}" type="presOf" srcId="{6DB27172-2749-48FB-BC34-6B714FB7D791}" destId="{27F1305A-7F43-4ADE-A2AD-E683C9A1C43B}" srcOrd="0" destOrd="0" presId="urn:microsoft.com/office/officeart/2005/8/layout/hChevron3"/>
    <dgm:cxn modelId="{48B40861-5449-48D5-A448-3FB37F0A8547}" srcId="{24D2213C-03AC-4221-B337-9D0FD4EF412B}" destId="{F5ED8F1F-034E-4118-80E8-8F3AF4D5BD66}" srcOrd="7" destOrd="0" parTransId="{F1133F3A-1B54-451A-B5D6-ED77C62A3D90}" sibTransId="{7CFBC3DA-0CC7-4381-8CC8-64D5758C61AD}"/>
    <dgm:cxn modelId="{E470D562-F67B-7843-8114-A2CFFEE4D4A0}" type="presOf" srcId="{9168E915-A56F-491D-8628-FA57A8795234}" destId="{35D6323C-CF7E-43A9-A0B0-5A280189B380}" srcOrd="0" destOrd="0" presId="urn:microsoft.com/office/officeart/2005/8/layout/hChevron3"/>
    <dgm:cxn modelId="{DF1C2785-0A33-4F93-9D25-E6857063BB02}" srcId="{24D2213C-03AC-4221-B337-9D0FD4EF412B}" destId="{9168E915-A56F-491D-8628-FA57A8795234}" srcOrd="6" destOrd="0" parTransId="{AB1A5CF7-759A-43A0-BC12-C02CD7DBEB1C}" sibTransId="{A497DEAD-A885-4C6E-90B3-EC29C39A46D0}"/>
    <dgm:cxn modelId="{CF613669-516E-AB4F-9E13-0A9C3BEE891D}" type="presOf" srcId="{24D2213C-03AC-4221-B337-9D0FD4EF412B}" destId="{5563BB82-4D10-4F75-84CE-2BA8BCD51A92}" srcOrd="0" destOrd="0" presId="urn:microsoft.com/office/officeart/2005/8/layout/hChevron3"/>
    <dgm:cxn modelId="{092E3F4D-7671-422C-AC7F-3A9ED356DA7E}" srcId="{24D2213C-03AC-4221-B337-9D0FD4EF412B}" destId="{BE157F69-DED4-4565-8275-171306289150}" srcOrd="0" destOrd="0" parTransId="{CC877B54-3262-4208-9226-7AFDF12B97B5}" sibTransId="{3E377FB9-FA68-497E-AAA4-22D6FE15EEE3}"/>
    <dgm:cxn modelId="{E4B0477B-5E51-4634-8FE7-FCDEE6F990CD}" srcId="{24D2213C-03AC-4221-B337-9D0FD4EF412B}" destId="{CCF4F066-8C86-4AAD-BD23-087402DF3A37}" srcOrd="4" destOrd="0" parTransId="{9DC22B79-1E7D-47A8-A3DC-D3A01DEB10F9}" sibTransId="{94057472-28B7-4122-AC14-5B19FD0F4291}"/>
    <dgm:cxn modelId="{5B78A225-288C-D54F-8CE8-C7E67EF0B7D0}" type="presOf" srcId="{BE157F69-DED4-4565-8275-171306289150}" destId="{BDF3D701-B589-4367-996D-E751A97EE6BD}" srcOrd="0" destOrd="0" presId="urn:microsoft.com/office/officeart/2005/8/layout/hChevron3"/>
    <dgm:cxn modelId="{14BC6291-2DED-FC4A-9A31-D2892589791C}" type="presOf" srcId="{CCF4F066-8C86-4AAD-BD23-087402DF3A37}" destId="{E35F70A3-19A3-4012-A1BE-1D38BA25F886}" srcOrd="0" destOrd="0" presId="urn:microsoft.com/office/officeart/2005/8/layout/hChevron3"/>
    <dgm:cxn modelId="{D8315910-4C84-0F49-B5C8-773CA6D91479}" type="presOf" srcId="{F5ED8F1F-034E-4118-80E8-8F3AF4D5BD66}" destId="{84930FF3-84B1-484A-BA41-0F7C38D3B35B}" srcOrd="0" destOrd="0" presId="urn:microsoft.com/office/officeart/2005/8/layout/hChevron3"/>
    <dgm:cxn modelId="{2D432BF8-EFE5-A343-B658-924882881644}" type="presOf" srcId="{39D4BF5D-3F91-4AD5-99B3-79134D1BBC6C}" destId="{10E45008-D298-4969-9A96-982EE8F9ECE3}" srcOrd="0" destOrd="0" presId="urn:microsoft.com/office/officeart/2005/8/layout/hChevron3"/>
    <dgm:cxn modelId="{25D66895-0D4A-41B8-89B3-5E09520106A5}" srcId="{24D2213C-03AC-4221-B337-9D0FD4EF412B}" destId="{C372915A-3AA9-42A4-B6C9-4188B0893015}" srcOrd="5" destOrd="0" parTransId="{98088560-D0FD-4533-B874-1A549F90AAA0}" sibTransId="{4C58813D-3B9F-4838-B36E-A2D885B029D5}"/>
    <dgm:cxn modelId="{5CF99D01-3822-2E4E-8DDF-BEDDF0FFB4F2}" type="presOf" srcId="{0E6C2904-D304-44F5-8E5B-9FC0AFB954CC}" destId="{8167CB8C-9C2D-411A-BB9E-5BF5A4002F7A}" srcOrd="0" destOrd="0" presId="urn:microsoft.com/office/officeart/2005/8/layout/hChevron3"/>
    <dgm:cxn modelId="{3F8EAE6C-5904-E640-AB1C-CDA82FAECBD3}" type="presOf" srcId="{7DD59238-B292-44B6-822C-BBEE745C0C70}" destId="{4CADA06B-8CD7-44F4-A0F7-A6A9D60288D4}" srcOrd="0" destOrd="0" presId="urn:microsoft.com/office/officeart/2005/8/layout/hChevron3"/>
    <dgm:cxn modelId="{0E9903C3-B0E6-9347-8A0B-1B2679593605}" type="presParOf" srcId="{5563BB82-4D10-4F75-84CE-2BA8BCD51A92}" destId="{BDF3D701-B589-4367-996D-E751A97EE6BD}" srcOrd="0" destOrd="0" presId="urn:microsoft.com/office/officeart/2005/8/layout/hChevron3"/>
    <dgm:cxn modelId="{2CF2B4C5-316A-724C-A0F4-46AF3D495C23}" type="presParOf" srcId="{5563BB82-4D10-4F75-84CE-2BA8BCD51A92}" destId="{1FFA3F52-4434-4058-A885-C2A72FB6325D}" srcOrd="1" destOrd="0" presId="urn:microsoft.com/office/officeart/2005/8/layout/hChevron3"/>
    <dgm:cxn modelId="{21738135-A667-434F-9190-CAF8E2B86376}" type="presParOf" srcId="{5563BB82-4D10-4F75-84CE-2BA8BCD51A92}" destId="{27F1305A-7F43-4ADE-A2AD-E683C9A1C43B}" srcOrd="2" destOrd="0" presId="urn:microsoft.com/office/officeart/2005/8/layout/hChevron3"/>
    <dgm:cxn modelId="{8D787A3B-C4EA-5043-BBEA-DCEBE43CF47D}" type="presParOf" srcId="{5563BB82-4D10-4F75-84CE-2BA8BCD51A92}" destId="{C8BB819E-53BF-4A32-9305-569F5A888E51}" srcOrd="3" destOrd="0" presId="urn:microsoft.com/office/officeart/2005/8/layout/hChevron3"/>
    <dgm:cxn modelId="{DAEE264F-C5E5-CA4E-BBD9-D3DB2FB6798E}" type="presParOf" srcId="{5563BB82-4D10-4F75-84CE-2BA8BCD51A92}" destId="{10E45008-D298-4969-9A96-982EE8F9ECE3}" srcOrd="4" destOrd="0" presId="urn:microsoft.com/office/officeart/2005/8/layout/hChevron3"/>
    <dgm:cxn modelId="{9B7E2C6C-8E64-6347-BA7A-C2BAF38EEF58}" type="presParOf" srcId="{5563BB82-4D10-4F75-84CE-2BA8BCD51A92}" destId="{84CF834C-48D8-4D0E-B654-600ECD66DF71}" srcOrd="5" destOrd="0" presId="urn:microsoft.com/office/officeart/2005/8/layout/hChevron3"/>
    <dgm:cxn modelId="{8F1EE593-B6B3-4D44-A861-D79B10DB760E}" type="presParOf" srcId="{5563BB82-4D10-4F75-84CE-2BA8BCD51A92}" destId="{8167CB8C-9C2D-411A-BB9E-5BF5A4002F7A}" srcOrd="6" destOrd="0" presId="urn:microsoft.com/office/officeart/2005/8/layout/hChevron3"/>
    <dgm:cxn modelId="{3CBA92CC-35AD-DA46-AE2D-DA56CD796E4F}" type="presParOf" srcId="{5563BB82-4D10-4F75-84CE-2BA8BCD51A92}" destId="{FA03A5B1-7DA4-4CC9-86A7-A18181C90B60}" srcOrd="7" destOrd="0" presId="urn:microsoft.com/office/officeart/2005/8/layout/hChevron3"/>
    <dgm:cxn modelId="{4B8C29E8-1BA4-1A47-9384-E97FDDACF774}" type="presParOf" srcId="{5563BB82-4D10-4F75-84CE-2BA8BCD51A92}" destId="{E35F70A3-19A3-4012-A1BE-1D38BA25F886}" srcOrd="8" destOrd="0" presId="urn:microsoft.com/office/officeart/2005/8/layout/hChevron3"/>
    <dgm:cxn modelId="{6F3C8E95-6581-A74A-BAF7-47BDB123B764}" type="presParOf" srcId="{5563BB82-4D10-4F75-84CE-2BA8BCD51A92}" destId="{C4288FBF-ACDF-44D1-87FD-E54473412265}" srcOrd="9" destOrd="0" presId="urn:microsoft.com/office/officeart/2005/8/layout/hChevron3"/>
    <dgm:cxn modelId="{2611D956-AA3D-414A-87CA-B3E585A1AA64}" type="presParOf" srcId="{5563BB82-4D10-4F75-84CE-2BA8BCD51A92}" destId="{FC714169-F580-4295-A658-93A04CC1476F}" srcOrd="10" destOrd="0" presId="urn:microsoft.com/office/officeart/2005/8/layout/hChevron3"/>
    <dgm:cxn modelId="{087CE002-B9AB-7941-B7B5-EEAFD9F06397}" type="presParOf" srcId="{5563BB82-4D10-4F75-84CE-2BA8BCD51A92}" destId="{C712F3E8-3F99-4C61-9B85-2B406555154A}" srcOrd="11" destOrd="0" presId="urn:microsoft.com/office/officeart/2005/8/layout/hChevron3"/>
    <dgm:cxn modelId="{9B8933EA-4950-4E44-9B97-AA0FCF1A548A}" type="presParOf" srcId="{5563BB82-4D10-4F75-84CE-2BA8BCD51A92}" destId="{35D6323C-CF7E-43A9-A0B0-5A280189B380}" srcOrd="12" destOrd="0" presId="urn:microsoft.com/office/officeart/2005/8/layout/hChevron3"/>
    <dgm:cxn modelId="{1AB029DE-4B26-774E-8706-93C14B9A19F0}" type="presParOf" srcId="{5563BB82-4D10-4F75-84CE-2BA8BCD51A92}" destId="{FACAE7BF-7CD2-4C09-B796-ECCE28BC4FE1}" srcOrd="13" destOrd="0" presId="urn:microsoft.com/office/officeart/2005/8/layout/hChevron3"/>
    <dgm:cxn modelId="{6ED925FA-56B8-9F4E-82CE-2A24F74FB9C7}" type="presParOf" srcId="{5563BB82-4D10-4F75-84CE-2BA8BCD51A92}" destId="{84930FF3-84B1-484A-BA41-0F7C38D3B35B}" srcOrd="14" destOrd="0" presId="urn:microsoft.com/office/officeart/2005/8/layout/hChevron3"/>
    <dgm:cxn modelId="{214F6897-982D-E545-B114-D811740BB45D}" type="presParOf" srcId="{5563BB82-4D10-4F75-84CE-2BA8BCD51A92}" destId="{0FDD523B-4C40-40A9-9684-E4E26C7037AF}" srcOrd="15" destOrd="0" presId="urn:microsoft.com/office/officeart/2005/8/layout/hChevron3"/>
    <dgm:cxn modelId="{433E5874-E95E-5E4C-8568-D7E2C1496CF7}" type="presParOf" srcId="{5563BB82-4D10-4F75-84CE-2BA8BCD51A92}" destId="{4CADA06B-8CD7-44F4-A0F7-A6A9D60288D4}" srcOrd="1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091BBA-6B5A-4E6D-8CBC-0EBA834E5F15}" type="doc">
      <dgm:prSet loTypeId="urn:microsoft.com/office/officeart/2005/8/layout/hierarchy4" loCatId="hierarchy" qsTypeId="urn:microsoft.com/office/officeart/2005/8/quickstyle/simple3" qsCatId="simple" csTypeId="urn:microsoft.com/office/officeart/2005/8/colors/colorful1#1" csCatId="colorful" phldr="1"/>
      <dgm:spPr/>
      <dgm:t>
        <a:bodyPr/>
        <a:lstStyle/>
        <a:p>
          <a:endParaRPr lang="it-IT"/>
        </a:p>
      </dgm:t>
    </dgm:pt>
    <dgm:pt modelId="{2DC2E411-94C5-4F73-A0B1-0AF663D5D162}">
      <dgm:prSet phldrT="[Testo]"/>
      <dgm:spPr>
        <a:xfrm>
          <a:off x="1459" y="569"/>
          <a:ext cx="3309448" cy="381698"/>
        </a:xfrm>
        <a:gradFill rotWithShape="0">
          <a:gsLst>
            <a:gs pos="0">
              <a:srgbClr val="2DA2BF">
                <a:hueOff val="0"/>
                <a:satOff val="0"/>
                <a:lumOff val="0"/>
                <a:alphaOff val="0"/>
                <a:tint val="62000"/>
                <a:satMod val="180000"/>
              </a:srgbClr>
            </a:gs>
            <a:gs pos="65000">
              <a:srgbClr val="2DA2BF">
                <a:hueOff val="0"/>
                <a:satOff val="0"/>
                <a:lumOff val="0"/>
                <a:alphaOff val="0"/>
                <a:tint val="32000"/>
                <a:satMod val="250000"/>
              </a:srgbClr>
            </a:gs>
            <a:gs pos="100000">
              <a:srgbClr val="2DA2BF">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gm:spPr>
      <dgm:t>
        <a:bodyPr/>
        <a:lstStyle/>
        <a:p>
          <a:r>
            <a:rPr lang="it-IT" dirty="0" smtClean="0">
              <a:solidFill>
                <a:sysClr val="windowText" lastClr="000000"/>
              </a:solidFill>
              <a:latin typeface="Lucida Sans Unicode"/>
              <a:ea typeface="+mn-ea"/>
              <a:cs typeface="+mn-cs"/>
            </a:rPr>
            <a:t>&lt;html&gt;</a:t>
          </a:r>
          <a:endParaRPr lang="it-IT" dirty="0">
            <a:solidFill>
              <a:sysClr val="windowText" lastClr="000000"/>
            </a:solidFill>
            <a:latin typeface="Lucida Sans Unicode"/>
            <a:ea typeface="+mn-ea"/>
            <a:cs typeface="+mn-cs"/>
          </a:endParaRPr>
        </a:p>
      </dgm:t>
    </dgm:pt>
    <dgm:pt modelId="{80026DA0-088C-48F0-9A5E-A99EC3C9185D}" type="parTrans" cxnId="{0E8E8342-AAA2-4ACB-959F-54352C8C77B3}">
      <dgm:prSet/>
      <dgm:spPr/>
      <dgm:t>
        <a:bodyPr/>
        <a:lstStyle/>
        <a:p>
          <a:endParaRPr lang="it-IT"/>
        </a:p>
      </dgm:t>
    </dgm:pt>
    <dgm:pt modelId="{1AEF4EBB-7F48-468C-900B-394A89E68BB8}" type="sibTrans" cxnId="{0E8E8342-AAA2-4ACB-959F-54352C8C77B3}">
      <dgm:prSet/>
      <dgm:spPr/>
      <dgm:t>
        <a:bodyPr/>
        <a:lstStyle/>
        <a:p>
          <a:endParaRPr lang="it-IT"/>
        </a:p>
      </dgm:t>
    </dgm:pt>
    <dgm:pt modelId="{309023A8-6059-428F-A2D2-9CFDEC2C4408}">
      <dgm:prSet phldrT="[Testo]"/>
      <dgm:spPr>
        <a:xfrm>
          <a:off x="1459" y="425018"/>
          <a:ext cx="1065844" cy="381698"/>
        </a:xfrm>
        <a:gradFill rotWithShape="0">
          <a:gsLst>
            <a:gs pos="0">
              <a:srgbClr val="DA1F28">
                <a:hueOff val="0"/>
                <a:satOff val="0"/>
                <a:lumOff val="0"/>
                <a:alphaOff val="0"/>
                <a:tint val="62000"/>
                <a:satMod val="180000"/>
              </a:srgbClr>
            </a:gs>
            <a:gs pos="65000">
              <a:srgbClr val="DA1F28">
                <a:hueOff val="0"/>
                <a:satOff val="0"/>
                <a:lumOff val="0"/>
                <a:alphaOff val="0"/>
                <a:tint val="32000"/>
                <a:satMod val="250000"/>
              </a:srgbClr>
            </a:gs>
            <a:gs pos="100000">
              <a:srgbClr val="DA1F28">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gm:spPr>
      <dgm:t>
        <a:bodyPr/>
        <a:lstStyle/>
        <a:p>
          <a:r>
            <a:rPr lang="it-IT" dirty="0" smtClean="0">
              <a:solidFill>
                <a:sysClr val="windowText" lastClr="000000"/>
              </a:solidFill>
              <a:latin typeface="Lucida Sans Unicode"/>
              <a:ea typeface="+mn-ea"/>
              <a:cs typeface="+mn-cs"/>
            </a:rPr>
            <a:t>&lt;head&gt;</a:t>
          </a:r>
          <a:endParaRPr lang="it-IT" dirty="0">
            <a:solidFill>
              <a:sysClr val="windowText" lastClr="000000"/>
            </a:solidFill>
            <a:latin typeface="Lucida Sans Unicode"/>
            <a:ea typeface="+mn-ea"/>
            <a:cs typeface="+mn-cs"/>
          </a:endParaRPr>
        </a:p>
      </dgm:t>
    </dgm:pt>
    <dgm:pt modelId="{C4DF64AB-FF0F-4CEF-851F-772A71787E06}" type="parTrans" cxnId="{D621D7D4-1FFD-43CC-9493-F6B05450A86F}">
      <dgm:prSet/>
      <dgm:spPr/>
      <dgm:t>
        <a:bodyPr/>
        <a:lstStyle/>
        <a:p>
          <a:endParaRPr lang="it-IT"/>
        </a:p>
      </dgm:t>
    </dgm:pt>
    <dgm:pt modelId="{D3EF82E2-D05D-4DB7-9D1A-42B8A72DC58A}" type="sibTrans" cxnId="{D621D7D4-1FFD-43CC-9493-F6B05450A86F}">
      <dgm:prSet/>
      <dgm:spPr/>
      <dgm:t>
        <a:bodyPr/>
        <a:lstStyle/>
        <a:p>
          <a:endParaRPr lang="it-IT"/>
        </a:p>
      </dgm:t>
    </dgm:pt>
    <dgm:pt modelId="{351DDFAB-C048-4BF0-9CEA-27E6ACDD87DF}">
      <dgm:prSet phldrT="[Testo]"/>
      <dgm:spPr>
        <a:xfrm>
          <a:off x="1156835" y="425018"/>
          <a:ext cx="2154072" cy="381698"/>
        </a:xfrm>
        <a:gradFill rotWithShape="0">
          <a:gsLst>
            <a:gs pos="0">
              <a:srgbClr val="DA1F28">
                <a:hueOff val="0"/>
                <a:satOff val="0"/>
                <a:lumOff val="0"/>
                <a:alphaOff val="0"/>
                <a:tint val="62000"/>
                <a:satMod val="180000"/>
              </a:srgbClr>
            </a:gs>
            <a:gs pos="65000">
              <a:srgbClr val="DA1F28">
                <a:hueOff val="0"/>
                <a:satOff val="0"/>
                <a:lumOff val="0"/>
                <a:alphaOff val="0"/>
                <a:tint val="32000"/>
                <a:satMod val="250000"/>
              </a:srgbClr>
            </a:gs>
            <a:gs pos="100000">
              <a:srgbClr val="DA1F28">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gm:spPr>
      <dgm:t>
        <a:bodyPr/>
        <a:lstStyle/>
        <a:p>
          <a:r>
            <a:rPr lang="it-IT" dirty="0" smtClean="0">
              <a:solidFill>
                <a:sysClr val="windowText" lastClr="000000"/>
              </a:solidFill>
              <a:latin typeface="Lucida Sans Unicode"/>
              <a:ea typeface="+mn-ea"/>
              <a:cs typeface="+mn-cs"/>
            </a:rPr>
            <a:t>&lt;body&gt;</a:t>
          </a:r>
          <a:endParaRPr lang="it-IT" dirty="0">
            <a:solidFill>
              <a:sysClr val="windowText" lastClr="000000"/>
            </a:solidFill>
            <a:latin typeface="Lucida Sans Unicode"/>
            <a:ea typeface="+mn-ea"/>
            <a:cs typeface="+mn-cs"/>
          </a:endParaRPr>
        </a:p>
      </dgm:t>
    </dgm:pt>
    <dgm:pt modelId="{DF5452AC-5F63-4087-9BE8-F1DDD2B9B59D}" type="parTrans" cxnId="{164825C9-D940-442F-B20F-BA9EFAF7BB9D}">
      <dgm:prSet/>
      <dgm:spPr/>
      <dgm:t>
        <a:bodyPr/>
        <a:lstStyle/>
        <a:p>
          <a:endParaRPr lang="it-IT"/>
        </a:p>
      </dgm:t>
    </dgm:pt>
    <dgm:pt modelId="{3870F9B7-FFCD-42B0-A65A-FBA7B35F6CD3}" type="sibTrans" cxnId="{164825C9-D940-442F-B20F-BA9EFAF7BB9D}">
      <dgm:prSet/>
      <dgm:spPr/>
      <dgm:t>
        <a:bodyPr/>
        <a:lstStyle/>
        <a:p>
          <a:endParaRPr lang="it-IT"/>
        </a:p>
      </dgm:t>
    </dgm:pt>
    <dgm:pt modelId="{9C0A9C52-E8C2-4F30-8EA1-3FABCD6F6EED}">
      <dgm:prSet phldrT="[Testo]"/>
      <dgm:spPr>
        <a:xfrm>
          <a:off x="1156835" y="849467"/>
          <a:ext cx="2154072" cy="381698"/>
        </a:xfrm>
        <a:gradFill rotWithShape="0">
          <a:gsLst>
            <a:gs pos="0">
              <a:srgbClr val="EB641B">
                <a:hueOff val="0"/>
                <a:satOff val="0"/>
                <a:lumOff val="0"/>
                <a:alphaOff val="0"/>
                <a:tint val="62000"/>
                <a:satMod val="180000"/>
              </a:srgbClr>
            </a:gs>
            <a:gs pos="65000">
              <a:srgbClr val="EB641B">
                <a:hueOff val="0"/>
                <a:satOff val="0"/>
                <a:lumOff val="0"/>
                <a:alphaOff val="0"/>
                <a:tint val="32000"/>
                <a:satMod val="250000"/>
              </a:srgbClr>
            </a:gs>
            <a:gs pos="100000">
              <a:srgbClr val="EB641B">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gm:spPr>
      <dgm:t>
        <a:bodyPr/>
        <a:lstStyle/>
        <a:p>
          <a:r>
            <a:rPr lang="it-IT" dirty="0" smtClean="0">
              <a:solidFill>
                <a:sysClr val="windowText" lastClr="000000"/>
              </a:solidFill>
              <a:latin typeface="Lucida Sans Unicode"/>
              <a:ea typeface="+mn-ea"/>
              <a:cs typeface="+mn-cs"/>
            </a:rPr>
            <a:t>&lt;div&gt;</a:t>
          </a:r>
          <a:endParaRPr lang="it-IT" dirty="0">
            <a:solidFill>
              <a:sysClr val="windowText" lastClr="000000"/>
            </a:solidFill>
            <a:latin typeface="Lucida Sans Unicode"/>
            <a:ea typeface="+mn-ea"/>
            <a:cs typeface="+mn-cs"/>
          </a:endParaRPr>
        </a:p>
      </dgm:t>
    </dgm:pt>
    <dgm:pt modelId="{EB088486-3D22-4968-9BCD-8F5CCA15BD11}" type="parTrans" cxnId="{381A169E-C199-4BB6-8FCB-007014737834}">
      <dgm:prSet/>
      <dgm:spPr/>
      <dgm:t>
        <a:bodyPr/>
        <a:lstStyle/>
        <a:p>
          <a:endParaRPr lang="it-IT"/>
        </a:p>
      </dgm:t>
    </dgm:pt>
    <dgm:pt modelId="{2AE95263-8862-400E-8A92-12E4E848BED3}" type="sibTrans" cxnId="{381A169E-C199-4BB6-8FCB-007014737834}">
      <dgm:prSet/>
      <dgm:spPr/>
      <dgm:t>
        <a:bodyPr/>
        <a:lstStyle/>
        <a:p>
          <a:endParaRPr lang="it-IT"/>
        </a:p>
      </dgm:t>
    </dgm:pt>
    <dgm:pt modelId="{F0C78817-DBF2-4918-89F6-1ED90367D064}">
      <dgm:prSet phldrT="[Testo]"/>
      <dgm:spPr>
        <a:xfrm>
          <a:off x="1156835" y="1273916"/>
          <a:ext cx="1065844" cy="381698"/>
        </a:xfrm>
        <a:gradFill rotWithShape="0">
          <a:gsLst>
            <a:gs pos="0">
              <a:srgbClr val="39639D">
                <a:hueOff val="0"/>
                <a:satOff val="0"/>
                <a:lumOff val="0"/>
                <a:alphaOff val="0"/>
                <a:tint val="62000"/>
                <a:satMod val="180000"/>
              </a:srgbClr>
            </a:gs>
            <a:gs pos="65000">
              <a:srgbClr val="39639D">
                <a:hueOff val="0"/>
                <a:satOff val="0"/>
                <a:lumOff val="0"/>
                <a:alphaOff val="0"/>
                <a:tint val="32000"/>
                <a:satMod val="250000"/>
              </a:srgbClr>
            </a:gs>
            <a:gs pos="100000">
              <a:srgbClr val="39639D">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gm:spPr>
      <dgm:t>
        <a:bodyPr/>
        <a:lstStyle/>
        <a:p>
          <a:r>
            <a:rPr lang="it-IT" dirty="0" smtClean="0">
              <a:solidFill>
                <a:sysClr val="windowText" lastClr="000000"/>
              </a:solidFill>
              <a:latin typeface="Lucida Sans Unicode"/>
              <a:ea typeface="+mn-ea"/>
              <a:cs typeface="+mn-cs"/>
            </a:rPr>
            <a:t>&lt;p&gt;</a:t>
          </a:r>
          <a:endParaRPr lang="it-IT" dirty="0">
            <a:solidFill>
              <a:sysClr val="windowText" lastClr="000000"/>
            </a:solidFill>
            <a:latin typeface="Lucida Sans Unicode"/>
            <a:ea typeface="+mn-ea"/>
            <a:cs typeface="+mn-cs"/>
          </a:endParaRPr>
        </a:p>
      </dgm:t>
    </dgm:pt>
    <dgm:pt modelId="{4BC0F216-FE7D-4A56-91E0-0EF1E6F6BF1C}" type="parTrans" cxnId="{BE1369B6-14C4-4031-9998-0576B87FF076}">
      <dgm:prSet/>
      <dgm:spPr/>
      <dgm:t>
        <a:bodyPr/>
        <a:lstStyle/>
        <a:p>
          <a:endParaRPr lang="it-IT"/>
        </a:p>
      </dgm:t>
    </dgm:pt>
    <dgm:pt modelId="{CD442EAA-4836-4BC2-B935-581587DF3F1F}" type="sibTrans" cxnId="{BE1369B6-14C4-4031-9998-0576B87FF076}">
      <dgm:prSet/>
      <dgm:spPr/>
      <dgm:t>
        <a:bodyPr/>
        <a:lstStyle/>
        <a:p>
          <a:endParaRPr lang="it-IT"/>
        </a:p>
      </dgm:t>
    </dgm:pt>
    <dgm:pt modelId="{04E04975-FF7E-4943-8967-8CE62A8FDCAC}">
      <dgm:prSet phldrT="[Testo]"/>
      <dgm:spPr>
        <a:xfrm>
          <a:off x="2245063" y="1273916"/>
          <a:ext cx="1065844" cy="381698"/>
        </a:xfrm>
        <a:gradFill rotWithShape="0">
          <a:gsLst>
            <a:gs pos="0">
              <a:srgbClr val="39639D">
                <a:hueOff val="0"/>
                <a:satOff val="0"/>
                <a:lumOff val="0"/>
                <a:alphaOff val="0"/>
                <a:tint val="62000"/>
                <a:satMod val="180000"/>
              </a:srgbClr>
            </a:gs>
            <a:gs pos="65000">
              <a:srgbClr val="39639D">
                <a:hueOff val="0"/>
                <a:satOff val="0"/>
                <a:lumOff val="0"/>
                <a:alphaOff val="0"/>
                <a:tint val="32000"/>
                <a:satMod val="250000"/>
              </a:srgbClr>
            </a:gs>
            <a:gs pos="100000">
              <a:srgbClr val="39639D">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gm:spPr>
      <dgm:t>
        <a:bodyPr/>
        <a:lstStyle/>
        <a:p>
          <a:r>
            <a:rPr lang="it-IT" dirty="0" smtClean="0">
              <a:solidFill>
                <a:sysClr val="windowText" lastClr="000000"/>
              </a:solidFill>
              <a:latin typeface="Lucida Sans Unicode"/>
              <a:ea typeface="+mn-ea"/>
              <a:cs typeface="+mn-cs"/>
            </a:rPr>
            <a:t>&lt;a&gt;</a:t>
          </a:r>
          <a:endParaRPr lang="it-IT" dirty="0">
            <a:solidFill>
              <a:sysClr val="windowText" lastClr="000000"/>
            </a:solidFill>
            <a:latin typeface="Lucida Sans Unicode"/>
            <a:ea typeface="+mn-ea"/>
            <a:cs typeface="+mn-cs"/>
          </a:endParaRPr>
        </a:p>
      </dgm:t>
    </dgm:pt>
    <dgm:pt modelId="{14788E04-E9E8-4A99-A2DA-1F0C2D9950D6}" type="parTrans" cxnId="{85D98D22-B2B4-42FF-98FB-5C935B7BCA99}">
      <dgm:prSet/>
      <dgm:spPr/>
      <dgm:t>
        <a:bodyPr/>
        <a:lstStyle/>
        <a:p>
          <a:endParaRPr lang="it-IT"/>
        </a:p>
      </dgm:t>
    </dgm:pt>
    <dgm:pt modelId="{83A085DB-04F8-4F71-8AA2-E8EB46E343B4}" type="sibTrans" cxnId="{85D98D22-B2B4-42FF-98FB-5C935B7BCA99}">
      <dgm:prSet/>
      <dgm:spPr/>
      <dgm:t>
        <a:bodyPr/>
        <a:lstStyle/>
        <a:p>
          <a:endParaRPr lang="it-IT"/>
        </a:p>
      </dgm:t>
    </dgm:pt>
    <dgm:pt modelId="{3AA95B30-BA64-4CA7-8933-C73F84E00CEB}" type="pres">
      <dgm:prSet presAssocID="{81091BBA-6B5A-4E6D-8CBC-0EBA834E5F15}" presName="Name0" presStyleCnt="0">
        <dgm:presLayoutVars>
          <dgm:chPref val="1"/>
          <dgm:dir/>
          <dgm:animOne val="branch"/>
          <dgm:animLvl val="lvl"/>
          <dgm:resizeHandles/>
        </dgm:presLayoutVars>
      </dgm:prSet>
      <dgm:spPr/>
      <dgm:t>
        <a:bodyPr/>
        <a:lstStyle/>
        <a:p>
          <a:endParaRPr lang="it-IT"/>
        </a:p>
      </dgm:t>
    </dgm:pt>
    <dgm:pt modelId="{383955DC-F147-4492-8FD7-26E5FB364D83}" type="pres">
      <dgm:prSet presAssocID="{2DC2E411-94C5-4F73-A0B1-0AF663D5D162}" presName="vertOne" presStyleCnt="0"/>
      <dgm:spPr/>
    </dgm:pt>
    <dgm:pt modelId="{FC52415A-698A-4D76-AA16-6CBF6028834B}" type="pres">
      <dgm:prSet presAssocID="{2DC2E411-94C5-4F73-A0B1-0AF663D5D162}" presName="txOne" presStyleLbl="node0" presStyleIdx="0" presStyleCnt="1">
        <dgm:presLayoutVars>
          <dgm:chPref val="3"/>
        </dgm:presLayoutVars>
      </dgm:prSet>
      <dgm:spPr>
        <a:prstGeom prst="roundRect">
          <a:avLst>
            <a:gd name="adj" fmla="val 10000"/>
          </a:avLst>
        </a:prstGeom>
      </dgm:spPr>
      <dgm:t>
        <a:bodyPr/>
        <a:lstStyle/>
        <a:p>
          <a:endParaRPr lang="it-IT"/>
        </a:p>
      </dgm:t>
    </dgm:pt>
    <dgm:pt modelId="{3F9AA79C-2B84-4456-BC96-F47A730794B2}" type="pres">
      <dgm:prSet presAssocID="{2DC2E411-94C5-4F73-A0B1-0AF663D5D162}" presName="parTransOne" presStyleCnt="0"/>
      <dgm:spPr/>
    </dgm:pt>
    <dgm:pt modelId="{328B2D09-3812-40B4-B2B9-E3376CB6893F}" type="pres">
      <dgm:prSet presAssocID="{2DC2E411-94C5-4F73-A0B1-0AF663D5D162}" presName="horzOne" presStyleCnt="0"/>
      <dgm:spPr/>
    </dgm:pt>
    <dgm:pt modelId="{B79C992B-942C-484B-A382-19DA7DBA2D16}" type="pres">
      <dgm:prSet presAssocID="{309023A8-6059-428F-A2D2-9CFDEC2C4408}" presName="vertTwo" presStyleCnt="0"/>
      <dgm:spPr/>
    </dgm:pt>
    <dgm:pt modelId="{E30E08CE-5F67-4DC6-B594-22D628D97EB6}" type="pres">
      <dgm:prSet presAssocID="{309023A8-6059-428F-A2D2-9CFDEC2C4408}" presName="txTwo" presStyleLbl="node2" presStyleIdx="0" presStyleCnt="2">
        <dgm:presLayoutVars>
          <dgm:chPref val="3"/>
        </dgm:presLayoutVars>
      </dgm:prSet>
      <dgm:spPr>
        <a:prstGeom prst="roundRect">
          <a:avLst>
            <a:gd name="adj" fmla="val 10000"/>
          </a:avLst>
        </a:prstGeom>
      </dgm:spPr>
      <dgm:t>
        <a:bodyPr/>
        <a:lstStyle/>
        <a:p>
          <a:endParaRPr lang="it-IT"/>
        </a:p>
      </dgm:t>
    </dgm:pt>
    <dgm:pt modelId="{0F94AB98-14EF-41A3-8E96-08B86211D76A}" type="pres">
      <dgm:prSet presAssocID="{309023A8-6059-428F-A2D2-9CFDEC2C4408}" presName="horzTwo" presStyleCnt="0"/>
      <dgm:spPr/>
    </dgm:pt>
    <dgm:pt modelId="{692B1DF0-0CB3-4FB4-985F-302CD190AF8D}" type="pres">
      <dgm:prSet presAssocID="{D3EF82E2-D05D-4DB7-9D1A-42B8A72DC58A}" presName="sibSpaceTwo" presStyleCnt="0"/>
      <dgm:spPr/>
    </dgm:pt>
    <dgm:pt modelId="{71571B68-4421-46AD-A829-B7BD41BB4E65}" type="pres">
      <dgm:prSet presAssocID="{351DDFAB-C048-4BF0-9CEA-27E6ACDD87DF}" presName="vertTwo" presStyleCnt="0"/>
      <dgm:spPr/>
    </dgm:pt>
    <dgm:pt modelId="{02AEE438-9AB4-4CB8-ABDD-E3AF85F9CAB5}" type="pres">
      <dgm:prSet presAssocID="{351DDFAB-C048-4BF0-9CEA-27E6ACDD87DF}" presName="txTwo" presStyleLbl="node2" presStyleIdx="1" presStyleCnt="2">
        <dgm:presLayoutVars>
          <dgm:chPref val="3"/>
        </dgm:presLayoutVars>
      </dgm:prSet>
      <dgm:spPr>
        <a:prstGeom prst="roundRect">
          <a:avLst>
            <a:gd name="adj" fmla="val 10000"/>
          </a:avLst>
        </a:prstGeom>
      </dgm:spPr>
      <dgm:t>
        <a:bodyPr/>
        <a:lstStyle/>
        <a:p>
          <a:endParaRPr lang="it-IT"/>
        </a:p>
      </dgm:t>
    </dgm:pt>
    <dgm:pt modelId="{696FB39E-5A16-4679-95C2-6B805916F53C}" type="pres">
      <dgm:prSet presAssocID="{351DDFAB-C048-4BF0-9CEA-27E6ACDD87DF}" presName="parTransTwo" presStyleCnt="0"/>
      <dgm:spPr/>
    </dgm:pt>
    <dgm:pt modelId="{B5673AB8-BB8B-4150-B79F-581AAF9115F8}" type="pres">
      <dgm:prSet presAssocID="{351DDFAB-C048-4BF0-9CEA-27E6ACDD87DF}" presName="horzTwo" presStyleCnt="0"/>
      <dgm:spPr/>
    </dgm:pt>
    <dgm:pt modelId="{CB0E132E-C639-4322-A4E2-E7A156B483D1}" type="pres">
      <dgm:prSet presAssocID="{9C0A9C52-E8C2-4F30-8EA1-3FABCD6F6EED}" presName="vertThree" presStyleCnt="0"/>
      <dgm:spPr/>
    </dgm:pt>
    <dgm:pt modelId="{0989E3CE-80CD-49A8-A7DC-2A1105E18D53}" type="pres">
      <dgm:prSet presAssocID="{9C0A9C52-E8C2-4F30-8EA1-3FABCD6F6EED}" presName="txThree" presStyleLbl="node3" presStyleIdx="0" presStyleCnt="1">
        <dgm:presLayoutVars>
          <dgm:chPref val="3"/>
        </dgm:presLayoutVars>
      </dgm:prSet>
      <dgm:spPr>
        <a:prstGeom prst="roundRect">
          <a:avLst>
            <a:gd name="adj" fmla="val 10000"/>
          </a:avLst>
        </a:prstGeom>
      </dgm:spPr>
      <dgm:t>
        <a:bodyPr/>
        <a:lstStyle/>
        <a:p>
          <a:endParaRPr lang="it-IT"/>
        </a:p>
      </dgm:t>
    </dgm:pt>
    <dgm:pt modelId="{C24C2844-4562-4946-82D0-F785167E2458}" type="pres">
      <dgm:prSet presAssocID="{9C0A9C52-E8C2-4F30-8EA1-3FABCD6F6EED}" presName="parTransThree" presStyleCnt="0"/>
      <dgm:spPr/>
    </dgm:pt>
    <dgm:pt modelId="{5540A361-9E92-49E9-8A25-5D504B3DD246}" type="pres">
      <dgm:prSet presAssocID="{9C0A9C52-E8C2-4F30-8EA1-3FABCD6F6EED}" presName="horzThree" presStyleCnt="0"/>
      <dgm:spPr/>
    </dgm:pt>
    <dgm:pt modelId="{4297C870-A7C5-4265-9AA0-49D8B1B7E5FB}" type="pres">
      <dgm:prSet presAssocID="{F0C78817-DBF2-4918-89F6-1ED90367D064}" presName="vertFour" presStyleCnt="0">
        <dgm:presLayoutVars>
          <dgm:chPref val="3"/>
        </dgm:presLayoutVars>
      </dgm:prSet>
      <dgm:spPr/>
    </dgm:pt>
    <dgm:pt modelId="{64619ADA-4667-4360-A81D-0ABCFF5AAA59}" type="pres">
      <dgm:prSet presAssocID="{F0C78817-DBF2-4918-89F6-1ED90367D064}" presName="txFour" presStyleLbl="node4" presStyleIdx="0" presStyleCnt="2">
        <dgm:presLayoutVars>
          <dgm:chPref val="3"/>
        </dgm:presLayoutVars>
      </dgm:prSet>
      <dgm:spPr>
        <a:prstGeom prst="roundRect">
          <a:avLst>
            <a:gd name="adj" fmla="val 10000"/>
          </a:avLst>
        </a:prstGeom>
      </dgm:spPr>
      <dgm:t>
        <a:bodyPr/>
        <a:lstStyle/>
        <a:p>
          <a:endParaRPr lang="it-IT"/>
        </a:p>
      </dgm:t>
    </dgm:pt>
    <dgm:pt modelId="{85A06462-B85C-4A46-AC1B-9BB040829850}" type="pres">
      <dgm:prSet presAssocID="{F0C78817-DBF2-4918-89F6-1ED90367D064}" presName="horzFour" presStyleCnt="0"/>
      <dgm:spPr/>
    </dgm:pt>
    <dgm:pt modelId="{F9314CFA-2862-48A9-8B6F-9E7BADA0401D}" type="pres">
      <dgm:prSet presAssocID="{CD442EAA-4836-4BC2-B935-581587DF3F1F}" presName="sibSpaceFour" presStyleCnt="0"/>
      <dgm:spPr/>
    </dgm:pt>
    <dgm:pt modelId="{451CBBF1-8056-4D1F-9703-78AD97ED93BC}" type="pres">
      <dgm:prSet presAssocID="{04E04975-FF7E-4943-8967-8CE62A8FDCAC}" presName="vertFour" presStyleCnt="0">
        <dgm:presLayoutVars>
          <dgm:chPref val="3"/>
        </dgm:presLayoutVars>
      </dgm:prSet>
      <dgm:spPr/>
    </dgm:pt>
    <dgm:pt modelId="{D7116B47-057A-48A1-92BC-1CB47F102D37}" type="pres">
      <dgm:prSet presAssocID="{04E04975-FF7E-4943-8967-8CE62A8FDCAC}" presName="txFour" presStyleLbl="node4" presStyleIdx="1" presStyleCnt="2">
        <dgm:presLayoutVars>
          <dgm:chPref val="3"/>
        </dgm:presLayoutVars>
      </dgm:prSet>
      <dgm:spPr>
        <a:prstGeom prst="roundRect">
          <a:avLst>
            <a:gd name="adj" fmla="val 10000"/>
          </a:avLst>
        </a:prstGeom>
      </dgm:spPr>
      <dgm:t>
        <a:bodyPr/>
        <a:lstStyle/>
        <a:p>
          <a:endParaRPr lang="it-IT"/>
        </a:p>
      </dgm:t>
    </dgm:pt>
    <dgm:pt modelId="{DDEA75AE-48D9-419D-B518-C4CC1FB748F5}" type="pres">
      <dgm:prSet presAssocID="{04E04975-FF7E-4943-8967-8CE62A8FDCAC}" presName="horzFour" presStyleCnt="0"/>
      <dgm:spPr/>
    </dgm:pt>
  </dgm:ptLst>
  <dgm:cxnLst>
    <dgm:cxn modelId="{17CF6C2E-1A2E-1744-BDDB-4C766428C846}" type="presOf" srcId="{309023A8-6059-428F-A2D2-9CFDEC2C4408}" destId="{E30E08CE-5F67-4DC6-B594-22D628D97EB6}" srcOrd="0" destOrd="0" presId="urn:microsoft.com/office/officeart/2005/8/layout/hierarchy4"/>
    <dgm:cxn modelId="{0E8E8342-AAA2-4ACB-959F-54352C8C77B3}" srcId="{81091BBA-6B5A-4E6D-8CBC-0EBA834E5F15}" destId="{2DC2E411-94C5-4F73-A0B1-0AF663D5D162}" srcOrd="0" destOrd="0" parTransId="{80026DA0-088C-48F0-9A5E-A99EC3C9185D}" sibTransId="{1AEF4EBB-7F48-468C-900B-394A89E68BB8}"/>
    <dgm:cxn modelId="{D621D7D4-1FFD-43CC-9493-F6B05450A86F}" srcId="{2DC2E411-94C5-4F73-A0B1-0AF663D5D162}" destId="{309023A8-6059-428F-A2D2-9CFDEC2C4408}" srcOrd="0" destOrd="0" parTransId="{C4DF64AB-FF0F-4CEF-851F-772A71787E06}" sibTransId="{D3EF82E2-D05D-4DB7-9D1A-42B8A72DC58A}"/>
    <dgm:cxn modelId="{643A7172-8667-6E4D-A863-941F312FAE23}" type="presOf" srcId="{351DDFAB-C048-4BF0-9CEA-27E6ACDD87DF}" destId="{02AEE438-9AB4-4CB8-ABDD-E3AF85F9CAB5}" srcOrd="0" destOrd="0" presId="urn:microsoft.com/office/officeart/2005/8/layout/hierarchy4"/>
    <dgm:cxn modelId="{3FEE8FC7-4F91-EA41-A6CF-6098F4B3419A}" type="presOf" srcId="{9C0A9C52-E8C2-4F30-8EA1-3FABCD6F6EED}" destId="{0989E3CE-80CD-49A8-A7DC-2A1105E18D53}" srcOrd="0" destOrd="0" presId="urn:microsoft.com/office/officeart/2005/8/layout/hierarchy4"/>
    <dgm:cxn modelId="{1A2CB341-3477-374C-8803-AFE550484609}" type="presOf" srcId="{2DC2E411-94C5-4F73-A0B1-0AF663D5D162}" destId="{FC52415A-698A-4D76-AA16-6CBF6028834B}" srcOrd="0" destOrd="0" presId="urn:microsoft.com/office/officeart/2005/8/layout/hierarchy4"/>
    <dgm:cxn modelId="{164825C9-D940-442F-B20F-BA9EFAF7BB9D}" srcId="{2DC2E411-94C5-4F73-A0B1-0AF663D5D162}" destId="{351DDFAB-C048-4BF0-9CEA-27E6ACDD87DF}" srcOrd="1" destOrd="0" parTransId="{DF5452AC-5F63-4087-9BE8-F1DDD2B9B59D}" sibTransId="{3870F9B7-FFCD-42B0-A65A-FBA7B35F6CD3}"/>
    <dgm:cxn modelId="{381A169E-C199-4BB6-8FCB-007014737834}" srcId="{351DDFAB-C048-4BF0-9CEA-27E6ACDD87DF}" destId="{9C0A9C52-E8C2-4F30-8EA1-3FABCD6F6EED}" srcOrd="0" destOrd="0" parTransId="{EB088486-3D22-4968-9BCD-8F5CCA15BD11}" sibTransId="{2AE95263-8862-400E-8A92-12E4E848BED3}"/>
    <dgm:cxn modelId="{76A91149-BEB4-8340-BD37-D7E353849756}" type="presOf" srcId="{81091BBA-6B5A-4E6D-8CBC-0EBA834E5F15}" destId="{3AA95B30-BA64-4CA7-8933-C73F84E00CEB}" srcOrd="0" destOrd="0" presId="urn:microsoft.com/office/officeart/2005/8/layout/hierarchy4"/>
    <dgm:cxn modelId="{85D98D22-B2B4-42FF-98FB-5C935B7BCA99}" srcId="{9C0A9C52-E8C2-4F30-8EA1-3FABCD6F6EED}" destId="{04E04975-FF7E-4943-8967-8CE62A8FDCAC}" srcOrd="1" destOrd="0" parTransId="{14788E04-E9E8-4A99-A2DA-1F0C2D9950D6}" sibTransId="{83A085DB-04F8-4F71-8AA2-E8EB46E343B4}"/>
    <dgm:cxn modelId="{BE1369B6-14C4-4031-9998-0576B87FF076}" srcId="{9C0A9C52-E8C2-4F30-8EA1-3FABCD6F6EED}" destId="{F0C78817-DBF2-4918-89F6-1ED90367D064}" srcOrd="0" destOrd="0" parTransId="{4BC0F216-FE7D-4A56-91E0-0EF1E6F6BF1C}" sibTransId="{CD442EAA-4836-4BC2-B935-581587DF3F1F}"/>
    <dgm:cxn modelId="{0266C82B-2515-324A-A799-81670547301B}" type="presOf" srcId="{F0C78817-DBF2-4918-89F6-1ED90367D064}" destId="{64619ADA-4667-4360-A81D-0ABCFF5AAA59}" srcOrd="0" destOrd="0" presId="urn:microsoft.com/office/officeart/2005/8/layout/hierarchy4"/>
    <dgm:cxn modelId="{721AFF97-574A-6440-A12C-0EC16192B093}" type="presOf" srcId="{04E04975-FF7E-4943-8967-8CE62A8FDCAC}" destId="{D7116B47-057A-48A1-92BC-1CB47F102D37}" srcOrd="0" destOrd="0" presId="urn:microsoft.com/office/officeart/2005/8/layout/hierarchy4"/>
    <dgm:cxn modelId="{8B0D634E-57B2-9D45-9648-7F988A41C221}" type="presParOf" srcId="{3AA95B30-BA64-4CA7-8933-C73F84E00CEB}" destId="{383955DC-F147-4492-8FD7-26E5FB364D83}" srcOrd="0" destOrd="0" presId="urn:microsoft.com/office/officeart/2005/8/layout/hierarchy4"/>
    <dgm:cxn modelId="{9CB20160-3521-244C-A9B5-B2B891867D62}" type="presParOf" srcId="{383955DC-F147-4492-8FD7-26E5FB364D83}" destId="{FC52415A-698A-4D76-AA16-6CBF6028834B}" srcOrd="0" destOrd="0" presId="urn:microsoft.com/office/officeart/2005/8/layout/hierarchy4"/>
    <dgm:cxn modelId="{26B58C3F-8C7F-7F4A-A5CA-1E53DFC79BD0}" type="presParOf" srcId="{383955DC-F147-4492-8FD7-26E5FB364D83}" destId="{3F9AA79C-2B84-4456-BC96-F47A730794B2}" srcOrd="1" destOrd="0" presId="urn:microsoft.com/office/officeart/2005/8/layout/hierarchy4"/>
    <dgm:cxn modelId="{D17699D7-0660-E548-8FD6-A22E49AD1114}" type="presParOf" srcId="{383955DC-F147-4492-8FD7-26E5FB364D83}" destId="{328B2D09-3812-40B4-B2B9-E3376CB6893F}" srcOrd="2" destOrd="0" presId="urn:microsoft.com/office/officeart/2005/8/layout/hierarchy4"/>
    <dgm:cxn modelId="{7D722545-4789-D542-BD37-826FCAD59E99}" type="presParOf" srcId="{328B2D09-3812-40B4-B2B9-E3376CB6893F}" destId="{B79C992B-942C-484B-A382-19DA7DBA2D16}" srcOrd="0" destOrd="0" presId="urn:microsoft.com/office/officeart/2005/8/layout/hierarchy4"/>
    <dgm:cxn modelId="{7EB3EDBF-F64D-EC4D-A322-5F5940E34B52}" type="presParOf" srcId="{B79C992B-942C-484B-A382-19DA7DBA2D16}" destId="{E30E08CE-5F67-4DC6-B594-22D628D97EB6}" srcOrd="0" destOrd="0" presId="urn:microsoft.com/office/officeart/2005/8/layout/hierarchy4"/>
    <dgm:cxn modelId="{196FBFE4-7F40-EF45-83C8-4DFBFC9BD1A8}" type="presParOf" srcId="{B79C992B-942C-484B-A382-19DA7DBA2D16}" destId="{0F94AB98-14EF-41A3-8E96-08B86211D76A}" srcOrd="1" destOrd="0" presId="urn:microsoft.com/office/officeart/2005/8/layout/hierarchy4"/>
    <dgm:cxn modelId="{A6052B54-48FE-8649-819A-BD0555914323}" type="presParOf" srcId="{328B2D09-3812-40B4-B2B9-E3376CB6893F}" destId="{692B1DF0-0CB3-4FB4-985F-302CD190AF8D}" srcOrd="1" destOrd="0" presId="urn:microsoft.com/office/officeart/2005/8/layout/hierarchy4"/>
    <dgm:cxn modelId="{CE93DE4A-6E3C-A44B-9A39-6BC7312A6661}" type="presParOf" srcId="{328B2D09-3812-40B4-B2B9-E3376CB6893F}" destId="{71571B68-4421-46AD-A829-B7BD41BB4E65}" srcOrd="2" destOrd="0" presId="urn:microsoft.com/office/officeart/2005/8/layout/hierarchy4"/>
    <dgm:cxn modelId="{4AE7B304-8345-F847-BA9F-14A084B61DB5}" type="presParOf" srcId="{71571B68-4421-46AD-A829-B7BD41BB4E65}" destId="{02AEE438-9AB4-4CB8-ABDD-E3AF85F9CAB5}" srcOrd="0" destOrd="0" presId="urn:microsoft.com/office/officeart/2005/8/layout/hierarchy4"/>
    <dgm:cxn modelId="{5E1A7E98-EBDE-7E49-98D6-A6EF4CC1E72E}" type="presParOf" srcId="{71571B68-4421-46AD-A829-B7BD41BB4E65}" destId="{696FB39E-5A16-4679-95C2-6B805916F53C}" srcOrd="1" destOrd="0" presId="urn:microsoft.com/office/officeart/2005/8/layout/hierarchy4"/>
    <dgm:cxn modelId="{F86C90A3-1E3E-7B47-BAE1-445E92281A8B}" type="presParOf" srcId="{71571B68-4421-46AD-A829-B7BD41BB4E65}" destId="{B5673AB8-BB8B-4150-B79F-581AAF9115F8}" srcOrd="2" destOrd="0" presId="urn:microsoft.com/office/officeart/2005/8/layout/hierarchy4"/>
    <dgm:cxn modelId="{7A3507B1-2576-584D-B0A5-79E54426F41C}" type="presParOf" srcId="{B5673AB8-BB8B-4150-B79F-581AAF9115F8}" destId="{CB0E132E-C639-4322-A4E2-E7A156B483D1}" srcOrd="0" destOrd="0" presId="urn:microsoft.com/office/officeart/2005/8/layout/hierarchy4"/>
    <dgm:cxn modelId="{91D67616-F5CC-4B4A-BCEF-1DD04CEF9AA9}" type="presParOf" srcId="{CB0E132E-C639-4322-A4E2-E7A156B483D1}" destId="{0989E3CE-80CD-49A8-A7DC-2A1105E18D53}" srcOrd="0" destOrd="0" presId="urn:microsoft.com/office/officeart/2005/8/layout/hierarchy4"/>
    <dgm:cxn modelId="{0226A055-DA77-444D-93CE-F366BA4C6723}" type="presParOf" srcId="{CB0E132E-C639-4322-A4E2-E7A156B483D1}" destId="{C24C2844-4562-4946-82D0-F785167E2458}" srcOrd="1" destOrd="0" presId="urn:microsoft.com/office/officeart/2005/8/layout/hierarchy4"/>
    <dgm:cxn modelId="{4854F002-5E6F-3E44-B68E-C5562E0835CC}" type="presParOf" srcId="{CB0E132E-C639-4322-A4E2-E7A156B483D1}" destId="{5540A361-9E92-49E9-8A25-5D504B3DD246}" srcOrd="2" destOrd="0" presId="urn:microsoft.com/office/officeart/2005/8/layout/hierarchy4"/>
    <dgm:cxn modelId="{5D70A2E0-6485-6E4E-B020-F7D690033ED7}" type="presParOf" srcId="{5540A361-9E92-49E9-8A25-5D504B3DD246}" destId="{4297C870-A7C5-4265-9AA0-49D8B1B7E5FB}" srcOrd="0" destOrd="0" presId="urn:microsoft.com/office/officeart/2005/8/layout/hierarchy4"/>
    <dgm:cxn modelId="{36C8E8CF-8645-C545-97DB-8630A9F015BB}" type="presParOf" srcId="{4297C870-A7C5-4265-9AA0-49D8B1B7E5FB}" destId="{64619ADA-4667-4360-A81D-0ABCFF5AAA59}" srcOrd="0" destOrd="0" presId="urn:microsoft.com/office/officeart/2005/8/layout/hierarchy4"/>
    <dgm:cxn modelId="{35434859-2CA1-7F48-9D88-5F002688D6F8}" type="presParOf" srcId="{4297C870-A7C5-4265-9AA0-49D8B1B7E5FB}" destId="{85A06462-B85C-4A46-AC1B-9BB040829850}" srcOrd="1" destOrd="0" presId="urn:microsoft.com/office/officeart/2005/8/layout/hierarchy4"/>
    <dgm:cxn modelId="{F26687EA-3C58-0D4C-A7E7-55015EE8ABEE}" type="presParOf" srcId="{5540A361-9E92-49E9-8A25-5D504B3DD246}" destId="{F9314CFA-2862-48A9-8B6F-9E7BADA0401D}" srcOrd="1" destOrd="0" presId="urn:microsoft.com/office/officeart/2005/8/layout/hierarchy4"/>
    <dgm:cxn modelId="{CE3B79F2-AF2F-674D-A0F1-8DB93BD55132}" type="presParOf" srcId="{5540A361-9E92-49E9-8A25-5D504B3DD246}" destId="{451CBBF1-8056-4D1F-9703-78AD97ED93BC}" srcOrd="2" destOrd="0" presId="urn:microsoft.com/office/officeart/2005/8/layout/hierarchy4"/>
    <dgm:cxn modelId="{2BEE026D-5A05-704B-BE1A-7DA37FC771E4}" type="presParOf" srcId="{451CBBF1-8056-4D1F-9703-78AD97ED93BC}" destId="{D7116B47-057A-48A1-92BC-1CB47F102D37}" srcOrd="0" destOrd="0" presId="urn:microsoft.com/office/officeart/2005/8/layout/hierarchy4"/>
    <dgm:cxn modelId="{1F6E6D85-DD85-DE4F-AB1E-59E4DE97DF29}" type="presParOf" srcId="{451CBBF1-8056-4D1F-9703-78AD97ED93BC}" destId="{DDEA75AE-48D9-419D-B518-C4CC1FB748F5}"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3D701-B589-4367-996D-E751A97EE6BD}">
      <dsp:nvSpPr>
        <dsp:cNvPr id="0" name=""/>
        <dsp:cNvSpPr/>
      </dsp:nvSpPr>
      <dsp:spPr>
        <a:xfrm>
          <a:off x="11223" y="5076658"/>
          <a:ext cx="3266519" cy="1655994"/>
        </a:xfrm>
        <a:prstGeom prst="homePlate">
          <a:avLst/>
        </a:prstGeom>
        <a:gradFill rotWithShape="1">
          <a:gsLst>
            <a:gs pos="0">
              <a:srgbClr val="EB641B">
                <a:shade val="15000"/>
                <a:satMod val="180000"/>
              </a:srgbClr>
            </a:gs>
            <a:gs pos="50000">
              <a:srgbClr val="EB641B">
                <a:shade val="45000"/>
                <a:satMod val="170000"/>
              </a:srgbClr>
            </a:gs>
            <a:gs pos="70000">
              <a:srgbClr val="EB641B">
                <a:tint val="99000"/>
                <a:shade val="65000"/>
                <a:satMod val="155000"/>
              </a:srgbClr>
            </a:gs>
            <a:gs pos="100000">
              <a:srgbClr val="EB641B">
                <a:tint val="95500"/>
                <a:shade val="100000"/>
                <a:satMod val="155000"/>
              </a:srgbClr>
            </a:gs>
          </a:gsLst>
          <a:lin ang="16200000" scaled="0"/>
        </a:gradFill>
        <a:ln w="9525" cap="flat" cmpd="sng" algn="ctr">
          <a:solidFill>
            <a:srgbClr val="EB641B"/>
          </a:solidFill>
          <a:prstDash val="solid"/>
        </a:ln>
        <a:effectLst>
          <a:outerShdw blurRad="50800" dist="38100" dir="5400000" rotWithShape="0">
            <a:srgbClr val="000000">
              <a:alpha val="35000"/>
            </a:srgbClr>
          </a:outerShdw>
        </a:effectLst>
        <a:sp3d/>
      </dsp:spPr>
      <dsp:style>
        <a:lnRef idx="1">
          <a:schemeClr val="accent3"/>
        </a:lnRef>
        <a:fillRef idx="3">
          <a:schemeClr val="accent3"/>
        </a:fillRef>
        <a:effectRef idx="2">
          <a:schemeClr val="accent3"/>
        </a:effectRef>
        <a:fontRef idx="minor">
          <a:schemeClr val="lt1"/>
        </a:fontRef>
      </dsp:style>
      <dsp:txBody>
        <a:bodyPr spcFirstLastPara="0" vert="horz" wrap="square" lIns="277368" tIns="138684" rIns="69342" bIns="138684" numCol="1" spcCol="1270" anchor="ctr" anchorCtr="0">
          <a:noAutofit/>
        </a:bodyPr>
        <a:lstStyle/>
        <a:p>
          <a:pPr lvl="0" algn="ctr" defTabSz="2311400">
            <a:lnSpc>
              <a:spcPct val="90000"/>
            </a:lnSpc>
            <a:spcBef>
              <a:spcPct val="0"/>
            </a:spcBef>
            <a:spcAft>
              <a:spcPct val="35000"/>
            </a:spcAft>
          </a:pPr>
          <a:r>
            <a:rPr lang="it-IT" sz="5200" kern="1200" dirty="0" smtClean="0">
              <a:solidFill>
                <a:sysClr val="window" lastClr="FFFFFF"/>
              </a:solidFill>
              <a:latin typeface="Lucida Sans Unicode"/>
              <a:ea typeface="+mn-ea"/>
              <a:cs typeface="+mn-cs"/>
            </a:rPr>
            <a:t>1989</a:t>
          </a:r>
          <a:endParaRPr lang="it-IT" sz="5200" kern="1200" dirty="0">
            <a:solidFill>
              <a:sysClr val="window" lastClr="FFFFFF"/>
            </a:solidFill>
            <a:latin typeface="Lucida Sans Unicode"/>
            <a:ea typeface="+mn-ea"/>
            <a:cs typeface="+mn-cs"/>
          </a:endParaRPr>
        </a:p>
      </dsp:txBody>
      <dsp:txXfrm>
        <a:off x="11223" y="5076658"/>
        <a:ext cx="2852521" cy="1655994"/>
      </dsp:txXfrm>
    </dsp:sp>
    <dsp:sp modelId="{27F1305A-7F43-4ADE-A2AD-E683C9A1C43B}">
      <dsp:nvSpPr>
        <dsp:cNvPr id="0" name=""/>
        <dsp:cNvSpPr/>
      </dsp:nvSpPr>
      <dsp:spPr>
        <a:xfrm>
          <a:off x="2624438" y="5251352"/>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8026" tIns="138684" rIns="69342" bIns="138684" numCol="1" spcCol="1270" anchor="ctr" anchorCtr="0">
          <a:noAutofit/>
        </a:bodyPr>
        <a:lstStyle/>
        <a:p>
          <a:pPr lvl="0" algn="ctr" defTabSz="2311400">
            <a:lnSpc>
              <a:spcPct val="90000"/>
            </a:lnSpc>
            <a:spcBef>
              <a:spcPct val="0"/>
            </a:spcBef>
            <a:spcAft>
              <a:spcPct val="35000"/>
            </a:spcAft>
          </a:pPr>
          <a:r>
            <a:rPr lang="it-IT" sz="5200" kern="1200" dirty="0" smtClean="0">
              <a:solidFill>
                <a:sysClr val="window" lastClr="FFFFFF"/>
              </a:solidFill>
              <a:latin typeface="Lucida Sans Unicode"/>
              <a:ea typeface="+mn-ea"/>
              <a:cs typeface="+mn-cs"/>
            </a:rPr>
            <a:t>1990</a:t>
          </a:r>
          <a:endParaRPr lang="it-IT" sz="5200" kern="1200" dirty="0">
            <a:solidFill>
              <a:sysClr val="window" lastClr="FFFFFF"/>
            </a:solidFill>
            <a:latin typeface="Lucida Sans Unicode"/>
            <a:ea typeface="+mn-ea"/>
            <a:cs typeface="+mn-cs"/>
          </a:endParaRPr>
        </a:p>
      </dsp:txBody>
      <dsp:txXfrm>
        <a:off x="3277742" y="5251352"/>
        <a:ext cx="1959912" cy="1306607"/>
      </dsp:txXfrm>
    </dsp:sp>
    <dsp:sp modelId="{51043C8D-E4A6-4D4C-963A-D9098CED9BA1}">
      <dsp:nvSpPr>
        <dsp:cNvPr id="0" name=""/>
        <dsp:cNvSpPr/>
      </dsp:nvSpPr>
      <dsp:spPr>
        <a:xfrm>
          <a:off x="5237653" y="5251352"/>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8026" tIns="138684" rIns="69342" bIns="138684" numCol="1" spcCol="1270" anchor="ctr" anchorCtr="0">
          <a:noAutofit/>
        </a:bodyPr>
        <a:lstStyle/>
        <a:p>
          <a:pPr lvl="0" algn="ctr" defTabSz="2311400">
            <a:lnSpc>
              <a:spcPct val="90000"/>
            </a:lnSpc>
            <a:spcBef>
              <a:spcPct val="0"/>
            </a:spcBef>
            <a:spcAft>
              <a:spcPct val="35000"/>
            </a:spcAft>
          </a:pPr>
          <a:r>
            <a:rPr lang="it-IT" sz="5200" kern="1200" dirty="0" smtClean="0">
              <a:solidFill>
                <a:sysClr val="window" lastClr="FFFFFF"/>
              </a:solidFill>
              <a:latin typeface="Lucida Sans Unicode"/>
              <a:ea typeface="+mn-ea"/>
              <a:cs typeface="+mn-cs"/>
            </a:rPr>
            <a:t>1991</a:t>
          </a:r>
          <a:endParaRPr lang="it-IT" sz="5200" kern="1200" dirty="0">
            <a:solidFill>
              <a:sysClr val="window" lastClr="FFFFFF"/>
            </a:solidFill>
            <a:latin typeface="Lucida Sans Unicode"/>
            <a:ea typeface="+mn-ea"/>
            <a:cs typeface="+mn-cs"/>
          </a:endParaRPr>
        </a:p>
      </dsp:txBody>
      <dsp:txXfrm>
        <a:off x="5890957" y="5251352"/>
        <a:ext cx="1959912" cy="1306607"/>
      </dsp:txXfrm>
    </dsp:sp>
    <dsp:sp modelId="{CFFACC41-4F57-4D21-9F01-7BE0D5EC3B3A}">
      <dsp:nvSpPr>
        <dsp:cNvPr id="0" name=""/>
        <dsp:cNvSpPr/>
      </dsp:nvSpPr>
      <dsp:spPr>
        <a:xfrm>
          <a:off x="7850869" y="5251352"/>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8026" tIns="138684" rIns="69342" bIns="138684" numCol="1" spcCol="1270" anchor="ctr" anchorCtr="0">
          <a:noAutofit/>
        </a:bodyPr>
        <a:lstStyle/>
        <a:p>
          <a:pPr lvl="0" algn="ctr" defTabSz="2311400">
            <a:lnSpc>
              <a:spcPct val="90000"/>
            </a:lnSpc>
            <a:spcBef>
              <a:spcPct val="0"/>
            </a:spcBef>
            <a:spcAft>
              <a:spcPct val="35000"/>
            </a:spcAft>
          </a:pPr>
          <a:r>
            <a:rPr lang="it-IT" sz="5200" kern="1200" dirty="0" smtClean="0">
              <a:solidFill>
                <a:sysClr val="window" lastClr="FFFFFF"/>
              </a:solidFill>
              <a:latin typeface="Lucida Sans Unicode"/>
              <a:ea typeface="+mn-ea"/>
              <a:cs typeface="+mn-cs"/>
            </a:rPr>
            <a:t>1995</a:t>
          </a:r>
          <a:endParaRPr lang="it-IT" sz="5200" kern="1200" dirty="0">
            <a:solidFill>
              <a:sysClr val="window" lastClr="FFFFFF"/>
            </a:solidFill>
            <a:latin typeface="Lucida Sans Unicode"/>
            <a:ea typeface="+mn-ea"/>
            <a:cs typeface="+mn-cs"/>
          </a:endParaRPr>
        </a:p>
      </dsp:txBody>
      <dsp:txXfrm>
        <a:off x="8504173" y="5251352"/>
        <a:ext cx="1959912" cy="1306607"/>
      </dsp:txXfrm>
    </dsp:sp>
    <dsp:sp modelId="{8FEFACAE-1D92-48EC-B1FA-68A36E5DDED5}">
      <dsp:nvSpPr>
        <dsp:cNvPr id="0" name=""/>
        <dsp:cNvSpPr/>
      </dsp:nvSpPr>
      <dsp:spPr>
        <a:xfrm>
          <a:off x="10464084" y="5251352"/>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8026" tIns="138684" rIns="69342" bIns="138684" numCol="1" spcCol="1270" anchor="ctr" anchorCtr="0">
          <a:noAutofit/>
        </a:bodyPr>
        <a:lstStyle/>
        <a:p>
          <a:pPr lvl="0" algn="ctr" defTabSz="2311400">
            <a:lnSpc>
              <a:spcPct val="90000"/>
            </a:lnSpc>
            <a:spcBef>
              <a:spcPct val="0"/>
            </a:spcBef>
            <a:spcAft>
              <a:spcPct val="35000"/>
            </a:spcAft>
          </a:pPr>
          <a:r>
            <a:rPr lang="it-IT" sz="5200" kern="1200" dirty="0" smtClean="0">
              <a:solidFill>
                <a:sysClr val="window" lastClr="FFFFFF"/>
              </a:solidFill>
              <a:latin typeface="Lucida Sans Unicode"/>
              <a:ea typeface="+mn-ea"/>
              <a:cs typeface="+mn-cs"/>
            </a:rPr>
            <a:t>1997</a:t>
          </a:r>
          <a:endParaRPr lang="it-IT" sz="5200" kern="1200" dirty="0">
            <a:solidFill>
              <a:sysClr val="window" lastClr="FFFFFF"/>
            </a:solidFill>
            <a:latin typeface="Lucida Sans Unicode"/>
            <a:ea typeface="+mn-ea"/>
            <a:cs typeface="+mn-cs"/>
          </a:endParaRPr>
        </a:p>
      </dsp:txBody>
      <dsp:txXfrm>
        <a:off x="11117388" y="5251352"/>
        <a:ext cx="1959912" cy="1306607"/>
      </dsp:txXfrm>
    </dsp:sp>
    <dsp:sp modelId="{0E44C964-8CFC-4285-A81C-2BB18822D503}">
      <dsp:nvSpPr>
        <dsp:cNvPr id="0" name=""/>
        <dsp:cNvSpPr/>
      </dsp:nvSpPr>
      <dsp:spPr>
        <a:xfrm>
          <a:off x="13077299" y="5251352"/>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8026" tIns="138684" rIns="69342" bIns="138684" numCol="1" spcCol="1270" anchor="ctr" anchorCtr="0">
          <a:noAutofit/>
        </a:bodyPr>
        <a:lstStyle/>
        <a:p>
          <a:pPr lvl="0" algn="ctr" defTabSz="2311400">
            <a:lnSpc>
              <a:spcPct val="90000"/>
            </a:lnSpc>
            <a:spcBef>
              <a:spcPct val="0"/>
            </a:spcBef>
            <a:spcAft>
              <a:spcPct val="35000"/>
            </a:spcAft>
          </a:pPr>
          <a:r>
            <a:rPr lang="it-IT" sz="5200" kern="1200" dirty="0" smtClean="0">
              <a:solidFill>
                <a:sysClr val="window" lastClr="FFFFFF"/>
              </a:solidFill>
              <a:latin typeface="Lucida Sans Unicode"/>
              <a:ea typeface="+mn-ea"/>
              <a:cs typeface="+mn-cs"/>
            </a:rPr>
            <a:t>1999</a:t>
          </a:r>
          <a:endParaRPr lang="it-IT" sz="5200" kern="1200" dirty="0">
            <a:solidFill>
              <a:sysClr val="window" lastClr="FFFFFF"/>
            </a:solidFill>
            <a:latin typeface="Lucida Sans Unicode"/>
            <a:ea typeface="+mn-ea"/>
            <a:cs typeface="+mn-cs"/>
          </a:endParaRPr>
        </a:p>
      </dsp:txBody>
      <dsp:txXfrm>
        <a:off x="13730603" y="5251352"/>
        <a:ext cx="1959912" cy="1306607"/>
      </dsp:txXfrm>
    </dsp:sp>
    <dsp:sp modelId="{35D6323C-CF7E-43A9-A0B0-5A280189B380}">
      <dsp:nvSpPr>
        <dsp:cNvPr id="0" name=""/>
        <dsp:cNvSpPr/>
      </dsp:nvSpPr>
      <dsp:spPr>
        <a:xfrm>
          <a:off x="15690515" y="5251352"/>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8026" tIns="138684" rIns="69342" bIns="138684" numCol="1" spcCol="1270" anchor="ctr" anchorCtr="0">
          <a:noAutofit/>
        </a:bodyPr>
        <a:lstStyle/>
        <a:p>
          <a:pPr lvl="0" algn="ctr" defTabSz="2311400">
            <a:lnSpc>
              <a:spcPct val="90000"/>
            </a:lnSpc>
            <a:spcBef>
              <a:spcPct val="0"/>
            </a:spcBef>
            <a:spcAft>
              <a:spcPct val="35000"/>
            </a:spcAft>
          </a:pPr>
          <a:r>
            <a:rPr lang="it-IT" sz="5200" kern="1200" dirty="0" smtClean="0">
              <a:solidFill>
                <a:sysClr val="window" lastClr="FFFFFF"/>
              </a:solidFill>
              <a:latin typeface="Lucida Sans Unicode"/>
              <a:ea typeface="+mn-ea"/>
              <a:cs typeface="+mn-cs"/>
            </a:rPr>
            <a:t>2000</a:t>
          </a:r>
          <a:endParaRPr lang="it-IT" sz="5200" kern="1200" dirty="0">
            <a:solidFill>
              <a:sysClr val="window" lastClr="FFFFFF"/>
            </a:solidFill>
            <a:latin typeface="Lucida Sans Unicode"/>
            <a:ea typeface="+mn-ea"/>
            <a:cs typeface="+mn-cs"/>
          </a:endParaRPr>
        </a:p>
      </dsp:txBody>
      <dsp:txXfrm>
        <a:off x="16343819" y="5251352"/>
        <a:ext cx="1959912" cy="1306607"/>
      </dsp:txXfrm>
    </dsp:sp>
    <dsp:sp modelId="{84930FF3-84B1-484A-BA41-0F7C38D3B35B}">
      <dsp:nvSpPr>
        <dsp:cNvPr id="0" name=""/>
        <dsp:cNvSpPr/>
      </dsp:nvSpPr>
      <dsp:spPr>
        <a:xfrm>
          <a:off x="18303730" y="5251352"/>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8026" tIns="138684" rIns="69342" bIns="138684" numCol="1" spcCol="1270" anchor="ctr" anchorCtr="0">
          <a:noAutofit/>
        </a:bodyPr>
        <a:lstStyle/>
        <a:p>
          <a:pPr lvl="0" algn="ctr" defTabSz="2311400">
            <a:lnSpc>
              <a:spcPct val="90000"/>
            </a:lnSpc>
            <a:spcBef>
              <a:spcPct val="0"/>
            </a:spcBef>
            <a:spcAft>
              <a:spcPct val="35000"/>
            </a:spcAft>
          </a:pPr>
          <a:r>
            <a:rPr lang="it-IT" sz="5200" kern="1200" dirty="0" smtClean="0">
              <a:solidFill>
                <a:sysClr val="window" lastClr="FFFFFF"/>
              </a:solidFill>
              <a:latin typeface="Lucida Sans Unicode"/>
              <a:ea typeface="+mn-ea"/>
              <a:cs typeface="+mn-cs"/>
            </a:rPr>
            <a:t>2004</a:t>
          </a:r>
          <a:endParaRPr lang="it-IT" sz="5200" kern="1200" dirty="0">
            <a:solidFill>
              <a:sysClr val="window" lastClr="FFFFFF"/>
            </a:solidFill>
            <a:latin typeface="Lucida Sans Unicode"/>
            <a:ea typeface="+mn-ea"/>
            <a:cs typeface="+mn-cs"/>
          </a:endParaRPr>
        </a:p>
      </dsp:txBody>
      <dsp:txXfrm>
        <a:off x="18957034" y="5251352"/>
        <a:ext cx="1959912" cy="1306607"/>
      </dsp:txXfrm>
    </dsp:sp>
    <dsp:sp modelId="{EF94E443-343F-4BCC-BCA0-B7207C72A15C}">
      <dsp:nvSpPr>
        <dsp:cNvPr id="0" name=""/>
        <dsp:cNvSpPr/>
      </dsp:nvSpPr>
      <dsp:spPr>
        <a:xfrm>
          <a:off x="20916945" y="5251352"/>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8026" tIns="138684" rIns="69342" bIns="138684" numCol="1" spcCol="1270" anchor="ctr" anchorCtr="0">
          <a:noAutofit/>
        </a:bodyPr>
        <a:lstStyle/>
        <a:p>
          <a:pPr lvl="0" algn="ctr" defTabSz="2311400">
            <a:lnSpc>
              <a:spcPct val="90000"/>
            </a:lnSpc>
            <a:spcBef>
              <a:spcPct val="0"/>
            </a:spcBef>
            <a:spcAft>
              <a:spcPct val="35000"/>
            </a:spcAft>
          </a:pPr>
          <a:r>
            <a:rPr lang="it-IT" sz="5200" kern="1200" dirty="0" smtClean="0">
              <a:solidFill>
                <a:sysClr val="window" lastClr="FFFFFF"/>
              </a:solidFill>
              <a:latin typeface="Lucida Sans Unicode"/>
              <a:ea typeface="+mn-ea"/>
              <a:cs typeface="+mn-cs"/>
            </a:rPr>
            <a:t>2006</a:t>
          </a:r>
          <a:endParaRPr lang="it-IT" sz="5200" kern="1200" dirty="0">
            <a:solidFill>
              <a:sysClr val="window" lastClr="FFFFFF"/>
            </a:solidFill>
            <a:latin typeface="Lucida Sans Unicode"/>
            <a:ea typeface="+mn-ea"/>
            <a:cs typeface="+mn-cs"/>
          </a:endParaRPr>
        </a:p>
      </dsp:txBody>
      <dsp:txXfrm>
        <a:off x="21570249" y="5251352"/>
        <a:ext cx="1959912" cy="13066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3D701-B589-4367-996D-E751A97EE6BD}">
      <dsp:nvSpPr>
        <dsp:cNvPr id="0" name=""/>
        <dsp:cNvSpPr/>
      </dsp:nvSpPr>
      <dsp:spPr>
        <a:xfrm>
          <a:off x="11223" y="2376620"/>
          <a:ext cx="3266519" cy="1306803"/>
        </a:xfrm>
        <a:prstGeom prst="homePlate">
          <a:avLst/>
        </a:prstGeo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sp:spPr>
      <dsp:style>
        <a:lnRef idx="1">
          <a:schemeClr val="accent1"/>
        </a:lnRef>
        <a:fillRef idx="2">
          <a:schemeClr val="accent1"/>
        </a:fillRef>
        <a:effectRef idx="1">
          <a:schemeClr val="accent1"/>
        </a:effectRef>
        <a:fontRef idx="minor">
          <a:schemeClr val="dk1"/>
        </a:fontRef>
      </dsp:style>
      <dsp:txBody>
        <a:bodyPr spcFirstLastPara="0" vert="horz" wrap="square" lIns="224028"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Text" lastClr="000000"/>
              </a:solidFill>
              <a:latin typeface="Lucida Sans Unicode"/>
              <a:ea typeface="+mn-ea"/>
              <a:cs typeface="+mn-cs"/>
            </a:rPr>
            <a:t>1989</a:t>
          </a:r>
          <a:endParaRPr lang="it-IT" sz="4200" kern="1200" dirty="0">
            <a:solidFill>
              <a:sysClr val="windowText" lastClr="000000"/>
            </a:solidFill>
            <a:latin typeface="Lucida Sans Unicode"/>
            <a:ea typeface="+mn-ea"/>
            <a:cs typeface="+mn-cs"/>
          </a:endParaRPr>
        </a:p>
      </dsp:txBody>
      <dsp:txXfrm>
        <a:off x="11223" y="2376620"/>
        <a:ext cx="2939818" cy="1306803"/>
      </dsp:txXfrm>
    </dsp:sp>
    <dsp:sp modelId="{27F1305A-7F43-4ADE-A2AD-E683C9A1C43B}">
      <dsp:nvSpPr>
        <dsp:cNvPr id="0" name=""/>
        <dsp:cNvSpPr/>
      </dsp:nvSpPr>
      <dsp:spPr>
        <a:xfrm>
          <a:off x="2448275" y="2202025"/>
          <a:ext cx="3266519" cy="1655994"/>
        </a:xfrm>
        <a:prstGeom prst="chevron">
          <a:avLst/>
        </a:prstGeom>
        <a:gradFill rotWithShape="1">
          <a:gsLst>
            <a:gs pos="0">
              <a:srgbClr val="EB641B">
                <a:shade val="15000"/>
                <a:satMod val="180000"/>
              </a:srgbClr>
            </a:gs>
            <a:gs pos="50000">
              <a:srgbClr val="EB641B">
                <a:shade val="45000"/>
                <a:satMod val="170000"/>
              </a:srgbClr>
            </a:gs>
            <a:gs pos="70000">
              <a:srgbClr val="EB641B">
                <a:tint val="99000"/>
                <a:shade val="65000"/>
                <a:satMod val="155000"/>
              </a:srgbClr>
            </a:gs>
            <a:gs pos="100000">
              <a:srgbClr val="EB641B">
                <a:tint val="95500"/>
                <a:shade val="100000"/>
                <a:satMod val="155000"/>
              </a:srgbClr>
            </a:gs>
          </a:gsLst>
          <a:lin ang="16200000" scaled="0"/>
        </a:gradFill>
        <a:ln w="9525" cap="flat" cmpd="sng" algn="ctr">
          <a:solidFill>
            <a:srgbClr val="EB641B"/>
          </a:solidFill>
          <a:prstDash val="solid"/>
        </a:ln>
        <a:effectLst>
          <a:outerShdw blurRad="50800" dist="38100" dir="5400000" rotWithShape="0">
            <a:srgbClr val="000000">
              <a:alpha val="35000"/>
            </a:srgbClr>
          </a:outerShdw>
        </a:effectLst>
        <a:sp3d/>
      </dsp:spPr>
      <dsp:style>
        <a:lnRef idx="1">
          <a:schemeClr val="accent3"/>
        </a:lnRef>
        <a:fillRef idx="3">
          <a:schemeClr val="accent3"/>
        </a:fillRef>
        <a:effectRef idx="2">
          <a:schemeClr val="accent3"/>
        </a:effectRef>
        <a:fontRef idx="minor">
          <a:schemeClr val="lt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 lastClr="FFFFFF"/>
              </a:solidFill>
              <a:latin typeface="Lucida Sans Unicode"/>
              <a:ea typeface="+mn-ea"/>
              <a:cs typeface="+mn-cs"/>
            </a:rPr>
            <a:t>1990</a:t>
          </a:r>
          <a:endParaRPr lang="it-IT" sz="4200" kern="1200" dirty="0">
            <a:solidFill>
              <a:sysClr val="window" lastClr="FFFFFF"/>
            </a:solidFill>
            <a:latin typeface="Lucida Sans Unicode"/>
            <a:ea typeface="+mn-ea"/>
            <a:cs typeface="+mn-cs"/>
          </a:endParaRPr>
        </a:p>
      </dsp:txBody>
      <dsp:txXfrm>
        <a:off x="3276272" y="2202025"/>
        <a:ext cx="1610525" cy="1655994"/>
      </dsp:txXfrm>
    </dsp:sp>
    <dsp:sp modelId="{CFFACC41-4F57-4D21-9F01-7BE0D5EC3B3A}">
      <dsp:nvSpPr>
        <dsp:cNvPr id="0" name=""/>
        <dsp:cNvSpPr/>
      </dsp:nvSpPr>
      <dsp:spPr>
        <a:xfrm>
          <a:off x="5040558" y="2376718"/>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 lastClr="FFFFFF"/>
              </a:solidFill>
              <a:latin typeface="Lucida Sans Unicode"/>
              <a:ea typeface="+mn-ea"/>
              <a:cs typeface="+mn-cs"/>
            </a:rPr>
            <a:t>1994</a:t>
          </a:r>
          <a:endParaRPr lang="it-IT" sz="4200" kern="1200" dirty="0">
            <a:solidFill>
              <a:sysClr val="window" lastClr="FFFFFF"/>
            </a:solidFill>
            <a:latin typeface="Lucida Sans Unicode"/>
            <a:ea typeface="+mn-ea"/>
            <a:cs typeface="+mn-cs"/>
          </a:endParaRPr>
        </a:p>
      </dsp:txBody>
      <dsp:txXfrm>
        <a:off x="5693862" y="2376718"/>
        <a:ext cx="1959912" cy="1306607"/>
      </dsp:txXfrm>
    </dsp:sp>
    <dsp:sp modelId="{8FEFACAE-1D92-48EC-B1FA-68A36E5DDED5}">
      <dsp:nvSpPr>
        <dsp:cNvPr id="0" name=""/>
        <dsp:cNvSpPr/>
      </dsp:nvSpPr>
      <dsp:spPr>
        <a:xfrm>
          <a:off x="7850869" y="2376718"/>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 lastClr="FFFFFF"/>
              </a:solidFill>
              <a:latin typeface="Lucida Sans Unicode"/>
              <a:ea typeface="+mn-ea"/>
              <a:cs typeface="+mn-cs"/>
            </a:rPr>
            <a:t>1997</a:t>
          </a:r>
          <a:endParaRPr lang="it-IT" sz="4200" kern="1200" dirty="0">
            <a:solidFill>
              <a:sysClr val="window" lastClr="FFFFFF"/>
            </a:solidFill>
            <a:latin typeface="Lucida Sans Unicode"/>
            <a:ea typeface="+mn-ea"/>
            <a:cs typeface="+mn-cs"/>
          </a:endParaRPr>
        </a:p>
      </dsp:txBody>
      <dsp:txXfrm>
        <a:off x="8504173" y="2376718"/>
        <a:ext cx="1959912" cy="1306607"/>
      </dsp:txXfrm>
    </dsp:sp>
    <dsp:sp modelId="{0E44C964-8CFC-4285-A81C-2BB18822D503}">
      <dsp:nvSpPr>
        <dsp:cNvPr id="0" name=""/>
        <dsp:cNvSpPr/>
      </dsp:nvSpPr>
      <dsp:spPr>
        <a:xfrm>
          <a:off x="10464084" y="2376718"/>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 lastClr="FFFFFF"/>
              </a:solidFill>
              <a:latin typeface="Lucida Sans Unicode"/>
              <a:ea typeface="+mn-ea"/>
              <a:cs typeface="+mn-cs"/>
            </a:rPr>
            <a:t>1999</a:t>
          </a:r>
          <a:endParaRPr lang="it-IT" sz="4200" kern="1200" dirty="0">
            <a:solidFill>
              <a:sysClr val="window" lastClr="FFFFFF"/>
            </a:solidFill>
            <a:latin typeface="Lucida Sans Unicode"/>
            <a:ea typeface="+mn-ea"/>
            <a:cs typeface="+mn-cs"/>
          </a:endParaRPr>
        </a:p>
      </dsp:txBody>
      <dsp:txXfrm>
        <a:off x="11117388" y="2376718"/>
        <a:ext cx="1959912" cy="1306607"/>
      </dsp:txXfrm>
    </dsp:sp>
    <dsp:sp modelId="{35D6323C-CF7E-43A9-A0B0-5A280189B380}">
      <dsp:nvSpPr>
        <dsp:cNvPr id="0" name=""/>
        <dsp:cNvSpPr/>
      </dsp:nvSpPr>
      <dsp:spPr>
        <a:xfrm>
          <a:off x="13077299" y="2376718"/>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 lastClr="FFFFFF"/>
              </a:solidFill>
              <a:latin typeface="Lucida Sans Unicode"/>
              <a:ea typeface="+mn-ea"/>
              <a:cs typeface="+mn-cs"/>
            </a:rPr>
            <a:t>2000</a:t>
          </a:r>
          <a:endParaRPr lang="it-IT" sz="4200" kern="1200" dirty="0">
            <a:solidFill>
              <a:sysClr val="window" lastClr="FFFFFF"/>
            </a:solidFill>
            <a:latin typeface="Lucida Sans Unicode"/>
            <a:ea typeface="+mn-ea"/>
            <a:cs typeface="+mn-cs"/>
          </a:endParaRPr>
        </a:p>
      </dsp:txBody>
      <dsp:txXfrm>
        <a:off x="13730603" y="2376718"/>
        <a:ext cx="1959912" cy="1306607"/>
      </dsp:txXfrm>
    </dsp:sp>
    <dsp:sp modelId="{84930FF3-84B1-484A-BA41-0F7C38D3B35B}">
      <dsp:nvSpPr>
        <dsp:cNvPr id="0" name=""/>
        <dsp:cNvSpPr/>
      </dsp:nvSpPr>
      <dsp:spPr>
        <a:xfrm>
          <a:off x="15690515" y="2376718"/>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 lastClr="FFFFFF"/>
              </a:solidFill>
              <a:latin typeface="Lucida Sans Unicode"/>
              <a:ea typeface="+mn-ea"/>
              <a:cs typeface="+mn-cs"/>
            </a:rPr>
            <a:t>2004</a:t>
          </a:r>
          <a:endParaRPr lang="it-IT" sz="4200" kern="1200" dirty="0">
            <a:solidFill>
              <a:sysClr val="window" lastClr="FFFFFF"/>
            </a:solidFill>
            <a:latin typeface="Lucida Sans Unicode"/>
            <a:ea typeface="+mn-ea"/>
            <a:cs typeface="+mn-cs"/>
          </a:endParaRPr>
        </a:p>
      </dsp:txBody>
      <dsp:txXfrm>
        <a:off x="16343819" y="2376718"/>
        <a:ext cx="1959912" cy="1306607"/>
      </dsp:txXfrm>
    </dsp:sp>
    <dsp:sp modelId="{EF94E443-343F-4BCC-BCA0-B7207C72A15C}">
      <dsp:nvSpPr>
        <dsp:cNvPr id="0" name=""/>
        <dsp:cNvSpPr/>
      </dsp:nvSpPr>
      <dsp:spPr>
        <a:xfrm>
          <a:off x="18303730" y="2376718"/>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 lastClr="FFFFFF"/>
              </a:solidFill>
              <a:latin typeface="Lucida Sans Unicode"/>
              <a:ea typeface="+mn-ea"/>
              <a:cs typeface="+mn-cs"/>
            </a:rPr>
            <a:t>2006</a:t>
          </a:r>
          <a:endParaRPr lang="it-IT" sz="4200" kern="1200" dirty="0">
            <a:solidFill>
              <a:sysClr val="window" lastClr="FFFFFF"/>
            </a:solidFill>
            <a:latin typeface="Lucida Sans Unicode"/>
            <a:ea typeface="+mn-ea"/>
            <a:cs typeface="+mn-cs"/>
          </a:endParaRPr>
        </a:p>
      </dsp:txBody>
      <dsp:txXfrm>
        <a:off x="18957034" y="2376718"/>
        <a:ext cx="1959912" cy="1306607"/>
      </dsp:txXfrm>
    </dsp:sp>
    <dsp:sp modelId="{88C52177-0CC8-4446-B537-EFE5A55C5DA3}">
      <dsp:nvSpPr>
        <dsp:cNvPr id="0" name=""/>
        <dsp:cNvSpPr/>
      </dsp:nvSpPr>
      <dsp:spPr>
        <a:xfrm>
          <a:off x="20916945" y="2376718"/>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endParaRPr lang="it-IT" sz="4200" kern="1200" dirty="0">
            <a:solidFill>
              <a:sysClr val="window" lastClr="FFFFFF"/>
            </a:solidFill>
            <a:latin typeface="Lucida Sans Unicode"/>
            <a:ea typeface="+mn-ea"/>
            <a:cs typeface="+mn-cs"/>
          </a:endParaRPr>
        </a:p>
      </dsp:txBody>
      <dsp:txXfrm>
        <a:off x="21570249" y="2376718"/>
        <a:ext cx="1959912" cy="13066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3D701-B589-4367-996D-E751A97EE6BD}">
      <dsp:nvSpPr>
        <dsp:cNvPr id="0" name=""/>
        <dsp:cNvSpPr/>
      </dsp:nvSpPr>
      <dsp:spPr>
        <a:xfrm>
          <a:off x="11223" y="2376620"/>
          <a:ext cx="3266519" cy="1306803"/>
        </a:xfrm>
        <a:prstGeom prst="homePlate">
          <a:avLst/>
        </a:prstGeo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sp:spPr>
      <dsp:style>
        <a:lnRef idx="1">
          <a:schemeClr val="accent1"/>
        </a:lnRef>
        <a:fillRef idx="2">
          <a:schemeClr val="accent1"/>
        </a:fillRef>
        <a:effectRef idx="1">
          <a:schemeClr val="accent1"/>
        </a:effectRef>
        <a:fontRef idx="minor">
          <a:schemeClr val="dk1"/>
        </a:fontRef>
      </dsp:style>
      <dsp:txBody>
        <a:bodyPr spcFirstLastPara="0" vert="horz" wrap="square" lIns="224028"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Text" lastClr="000000"/>
              </a:solidFill>
              <a:latin typeface="Lucida Sans Unicode"/>
              <a:ea typeface="+mn-ea"/>
              <a:cs typeface="+mn-cs"/>
            </a:rPr>
            <a:t>1989</a:t>
          </a:r>
          <a:endParaRPr lang="it-IT" sz="4200" kern="1200" dirty="0">
            <a:solidFill>
              <a:sysClr val="windowText" lastClr="000000"/>
            </a:solidFill>
            <a:latin typeface="Lucida Sans Unicode"/>
            <a:ea typeface="+mn-ea"/>
            <a:cs typeface="+mn-cs"/>
          </a:endParaRPr>
        </a:p>
      </dsp:txBody>
      <dsp:txXfrm>
        <a:off x="11223" y="2376620"/>
        <a:ext cx="2939818" cy="1306803"/>
      </dsp:txXfrm>
    </dsp:sp>
    <dsp:sp modelId="{27F1305A-7F43-4ADE-A2AD-E683C9A1C43B}">
      <dsp:nvSpPr>
        <dsp:cNvPr id="0" name=""/>
        <dsp:cNvSpPr/>
      </dsp:nvSpPr>
      <dsp:spPr>
        <a:xfrm>
          <a:off x="2448275" y="2376620"/>
          <a:ext cx="3266519" cy="1306803"/>
        </a:xfrm>
        <a:prstGeom prst="chevron">
          <a:avLst/>
        </a:prstGeo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sp:spPr>
      <dsp:style>
        <a:lnRef idx="1">
          <a:schemeClr val="accent1"/>
        </a:lnRef>
        <a:fillRef idx="2">
          <a:schemeClr val="accent1"/>
        </a:fillRef>
        <a:effectRef idx="1">
          <a:schemeClr val="accent1"/>
        </a:effectRef>
        <a:fontRef idx="minor">
          <a:schemeClr val="dk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Text" lastClr="000000"/>
              </a:solidFill>
              <a:latin typeface="Lucida Sans Unicode"/>
              <a:ea typeface="+mn-ea"/>
              <a:cs typeface="+mn-cs"/>
            </a:rPr>
            <a:t>1990</a:t>
          </a:r>
          <a:endParaRPr lang="it-IT" sz="4200" kern="1200" dirty="0">
            <a:solidFill>
              <a:sysClr val="windowText" lastClr="000000"/>
            </a:solidFill>
            <a:latin typeface="Lucida Sans Unicode"/>
            <a:ea typeface="+mn-ea"/>
            <a:cs typeface="+mn-cs"/>
          </a:endParaRPr>
        </a:p>
      </dsp:txBody>
      <dsp:txXfrm>
        <a:off x="3101677" y="2376620"/>
        <a:ext cx="1959716" cy="1306803"/>
      </dsp:txXfrm>
    </dsp:sp>
    <dsp:sp modelId="{51043C8D-E4A6-4D4C-963A-D9098CED9BA1}">
      <dsp:nvSpPr>
        <dsp:cNvPr id="0" name=""/>
        <dsp:cNvSpPr/>
      </dsp:nvSpPr>
      <dsp:spPr>
        <a:xfrm>
          <a:off x="4896544" y="2202025"/>
          <a:ext cx="3266519" cy="1655994"/>
        </a:xfrm>
        <a:prstGeom prst="chevron">
          <a:avLst/>
        </a:prstGeom>
        <a:gradFill rotWithShape="1">
          <a:gsLst>
            <a:gs pos="0">
              <a:srgbClr val="EB641B">
                <a:shade val="15000"/>
                <a:satMod val="180000"/>
              </a:srgbClr>
            </a:gs>
            <a:gs pos="50000">
              <a:srgbClr val="EB641B">
                <a:shade val="45000"/>
                <a:satMod val="170000"/>
              </a:srgbClr>
            </a:gs>
            <a:gs pos="70000">
              <a:srgbClr val="EB641B">
                <a:tint val="99000"/>
                <a:shade val="65000"/>
                <a:satMod val="155000"/>
              </a:srgbClr>
            </a:gs>
            <a:gs pos="100000">
              <a:srgbClr val="EB641B">
                <a:tint val="95500"/>
                <a:shade val="100000"/>
                <a:satMod val="155000"/>
              </a:srgbClr>
            </a:gs>
          </a:gsLst>
          <a:lin ang="16200000" scaled="0"/>
        </a:gradFill>
        <a:ln w="9525" cap="flat" cmpd="sng" algn="ctr">
          <a:solidFill>
            <a:srgbClr val="EB641B"/>
          </a:solidFill>
          <a:prstDash val="solid"/>
        </a:ln>
        <a:effectLst>
          <a:outerShdw blurRad="50800" dist="38100" dir="5400000" rotWithShape="0">
            <a:srgbClr val="000000">
              <a:alpha val="35000"/>
            </a:srgbClr>
          </a:outerShdw>
        </a:effectLst>
        <a:sp3d/>
      </dsp:spPr>
      <dsp:style>
        <a:lnRef idx="1">
          <a:schemeClr val="accent3"/>
        </a:lnRef>
        <a:fillRef idx="3">
          <a:schemeClr val="accent3"/>
        </a:fillRef>
        <a:effectRef idx="2">
          <a:schemeClr val="accent3"/>
        </a:effectRef>
        <a:fontRef idx="minor">
          <a:schemeClr val="lt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 lastClr="FFFFFF"/>
              </a:solidFill>
              <a:latin typeface="Lucida Sans Unicode"/>
              <a:ea typeface="+mn-ea"/>
              <a:cs typeface="+mn-cs"/>
            </a:rPr>
            <a:t>1994</a:t>
          </a:r>
          <a:endParaRPr lang="it-IT" sz="4200" kern="1200" dirty="0">
            <a:solidFill>
              <a:sysClr val="window" lastClr="FFFFFF"/>
            </a:solidFill>
            <a:latin typeface="Lucida Sans Unicode"/>
            <a:ea typeface="+mn-ea"/>
            <a:cs typeface="+mn-cs"/>
          </a:endParaRPr>
        </a:p>
      </dsp:txBody>
      <dsp:txXfrm>
        <a:off x="5724541" y="2202025"/>
        <a:ext cx="1610525" cy="1655994"/>
      </dsp:txXfrm>
    </dsp:sp>
    <dsp:sp modelId="{CFFACC41-4F57-4D21-9F01-7BE0D5EC3B3A}">
      <dsp:nvSpPr>
        <dsp:cNvPr id="0" name=""/>
        <dsp:cNvSpPr/>
      </dsp:nvSpPr>
      <dsp:spPr>
        <a:xfrm>
          <a:off x="7462675" y="2376718"/>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 lastClr="FFFFFF"/>
              </a:solidFill>
              <a:latin typeface="Lucida Sans Unicode"/>
              <a:ea typeface="+mn-ea"/>
              <a:cs typeface="+mn-cs"/>
            </a:rPr>
            <a:t>1997</a:t>
          </a:r>
          <a:endParaRPr lang="it-IT" sz="4200" kern="1200" dirty="0">
            <a:solidFill>
              <a:sysClr val="window" lastClr="FFFFFF"/>
            </a:solidFill>
            <a:latin typeface="Lucida Sans Unicode"/>
            <a:ea typeface="+mn-ea"/>
            <a:cs typeface="+mn-cs"/>
          </a:endParaRPr>
        </a:p>
      </dsp:txBody>
      <dsp:txXfrm>
        <a:off x="8115979" y="2376718"/>
        <a:ext cx="1959912" cy="1306607"/>
      </dsp:txXfrm>
    </dsp:sp>
    <dsp:sp modelId="{8FEFACAE-1D92-48EC-B1FA-68A36E5DDED5}">
      <dsp:nvSpPr>
        <dsp:cNvPr id="0" name=""/>
        <dsp:cNvSpPr/>
      </dsp:nvSpPr>
      <dsp:spPr>
        <a:xfrm>
          <a:off x="10464084" y="2376718"/>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 lastClr="FFFFFF"/>
              </a:solidFill>
              <a:latin typeface="Lucida Sans Unicode"/>
              <a:ea typeface="+mn-ea"/>
              <a:cs typeface="+mn-cs"/>
            </a:rPr>
            <a:t>1999</a:t>
          </a:r>
          <a:endParaRPr lang="it-IT" sz="4200" kern="1200" dirty="0">
            <a:solidFill>
              <a:sysClr val="window" lastClr="FFFFFF"/>
            </a:solidFill>
            <a:latin typeface="Lucida Sans Unicode"/>
            <a:ea typeface="+mn-ea"/>
            <a:cs typeface="+mn-cs"/>
          </a:endParaRPr>
        </a:p>
      </dsp:txBody>
      <dsp:txXfrm>
        <a:off x="11117388" y="2376718"/>
        <a:ext cx="1959912" cy="1306607"/>
      </dsp:txXfrm>
    </dsp:sp>
    <dsp:sp modelId="{0E44C964-8CFC-4285-A81C-2BB18822D503}">
      <dsp:nvSpPr>
        <dsp:cNvPr id="0" name=""/>
        <dsp:cNvSpPr/>
      </dsp:nvSpPr>
      <dsp:spPr>
        <a:xfrm>
          <a:off x="13077299" y="2376718"/>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 lastClr="FFFFFF"/>
              </a:solidFill>
              <a:latin typeface="Lucida Sans Unicode"/>
              <a:ea typeface="+mn-ea"/>
              <a:cs typeface="+mn-cs"/>
            </a:rPr>
            <a:t>2000</a:t>
          </a:r>
          <a:endParaRPr lang="it-IT" sz="4200" kern="1200" dirty="0">
            <a:solidFill>
              <a:sysClr val="window" lastClr="FFFFFF"/>
            </a:solidFill>
            <a:latin typeface="Lucida Sans Unicode"/>
            <a:ea typeface="+mn-ea"/>
            <a:cs typeface="+mn-cs"/>
          </a:endParaRPr>
        </a:p>
      </dsp:txBody>
      <dsp:txXfrm>
        <a:off x="13730603" y="2376718"/>
        <a:ext cx="1959912" cy="1306607"/>
      </dsp:txXfrm>
    </dsp:sp>
    <dsp:sp modelId="{35D6323C-CF7E-43A9-A0B0-5A280189B380}">
      <dsp:nvSpPr>
        <dsp:cNvPr id="0" name=""/>
        <dsp:cNvSpPr/>
      </dsp:nvSpPr>
      <dsp:spPr>
        <a:xfrm>
          <a:off x="15690515" y="2376718"/>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 lastClr="FFFFFF"/>
              </a:solidFill>
              <a:latin typeface="Lucida Sans Unicode"/>
              <a:ea typeface="+mn-ea"/>
              <a:cs typeface="+mn-cs"/>
            </a:rPr>
            <a:t>2004</a:t>
          </a:r>
          <a:endParaRPr lang="it-IT" sz="4200" kern="1200" dirty="0">
            <a:solidFill>
              <a:sysClr val="window" lastClr="FFFFFF"/>
            </a:solidFill>
            <a:latin typeface="Lucida Sans Unicode"/>
            <a:ea typeface="+mn-ea"/>
            <a:cs typeface="+mn-cs"/>
          </a:endParaRPr>
        </a:p>
      </dsp:txBody>
      <dsp:txXfrm>
        <a:off x="16343819" y="2376718"/>
        <a:ext cx="1959912" cy="1306607"/>
      </dsp:txXfrm>
    </dsp:sp>
    <dsp:sp modelId="{84930FF3-84B1-484A-BA41-0F7C38D3B35B}">
      <dsp:nvSpPr>
        <dsp:cNvPr id="0" name=""/>
        <dsp:cNvSpPr/>
      </dsp:nvSpPr>
      <dsp:spPr>
        <a:xfrm>
          <a:off x="18303730" y="2376718"/>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 lastClr="FFFFFF"/>
              </a:solidFill>
              <a:latin typeface="Lucida Sans Unicode"/>
              <a:ea typeface="+mn-ea"/>
              <a:cs typeface="+mn-cs"/>
            </a:rPr>
            <a:t>2006</a:t>
          </a:r>
          <a:endParaRPr lang="it-IT" sz="4200" kern="1200" dirty="0">
            <a:solidFill>
              <a:sysClr val="window" lastClr="FFFFFF"/>
            </a:solidFill>
            <a:latin typeface="Lucida Sans Unicode"/>
            <a:ea typeface="+mn-ea"/>
            <a:cs typeface="+mn-cs"/>
          </a:endParaRPr>
        </a:p>
      </dsp:txBody>
      <dsp:txXfrm>
        <a:off x="18957034" y="2376718"/>
        <a:ext cx="1959912" cy="1306607"/>
      </dsp:txXfrm>
    </dsp:sp>
    <dsp:sp modelId="{4CADA06B-8CD7-44F4-A0F7-A6A9D60288D4}">
      <dsp:nvSpPr>
        <dsp:cNvPr id="0" name=""/>
        <dsp:cNvSpPr/>
      </dsp:nvSpPr>
      <dsp:spPr>
        <a:xfrm>
          <a:off x="20916945" y="2376718"/>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endParaRPr lang="it-IT" sz="4200" kern="1200" dirty="0">
            <a:solidFill>
              <a:sysClr val="window" lastClr="FFFFFF"/>
            </a:solidFill>
            <a:latin typeface="Lucida Sans Unicode"/>
            <a:ea typeface="+mn-ea"/>
            <a:cs typeface="+mn-cs"/>
          </a:endParaRPr>
        </a:p>
      </dsp:txBody>
      <dsp:txXfrm>
        <a:off x="21570249" y="2376718"/>
        <a:ext cx="1959912" cy="13066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3D701-B589-4367-996D-E751A97EE6BD}">
      <dsp:nvSpPr>
        <dsp:cNvPr id="0" name=""/>
        <dsp:cNvSpPr/>
      </dsp:nvSpPr>
      <dsp:spPr>
        <a:xfrm>
          <a:off x="11223" y="2376620"/>
          <a:ext cx="3266519" cy="1306803"/>
        </a:xfrm>
        <a:prstGeom prst="homePlate">
          <a:avLst/>
        </a:prstGeo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sp:spPr>
      <dsp:style>
        <a:lnRef idx="1">
          <a:schemeClr val="accent1"/>
        </a:lnRef>
        <a:fillRef idx="2">
          <a:schemeClr val="accent1"/>
        </a:fillRef>
        <a:effectRef idx="1">
          <a:schemeClr val="accent1"/>
        </a:effectRef>
        <a:fontRef idx="minor">
          <a:schemeClr val="dk1"/>
        </a:fontRef>
      </dsp:style>
      <dsp:txBody>
        <a:bodyPr spcFirstLastPara="0" vert="horz" wrap="square" lIns="224028"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Text" lastClr="000000"/>
              </a:solidFill>
              <a:latin typeface="Lucida Sans Unicode"/>
              <a:ea typeface="+mn-ea"/>
              <a:cs typeface="+mn-cs"/>
            </a:rPr>
            <a:t>1989</a:t>
          </a:r>
          <a:endParaRPr lang="it-IT" sz="4200" kern="1200" dirty="0">
            <a:solidFill>
              <a:sysClr val="windowText" lastClr="000000"/>
            </a:solidFill>
            <a:latin typeface="Lucida Sans Unicode"/>
            <a:ea typeface="+mn-ea"/>
            <a:cs typeface="+mn-cs"/>
          </a:endParaRPr>
        </a:p>
      </dsp:txBody>
      <dsp:txXfrm>
        <a:off x="11223" y="2376620"/>
        <a:ext cx="2939818" cy="1306803"/>
      </dsp:txXfrm>
    </dsp:sp>
    <dsp:sp modelId="{27F1305A-7F43-4ADE-A2AD-E683C9A1C43B}">
      <dsp:nvSpPr>
        <dsp:cNvPr id="0" name=""/>
        <dsp:cNvSpPr/>
      </dsp:nvSpPr>
      <dsp:spPr>
        <a:xfrm>
          <a:off x="2448275" y="2376620"/>
          <a:ext cx="3266519" cy="1306803"/>
        </a:xfrm>
        <a:prstGeom prst="chevron">
          <a:avLst/>
        </a:prstGeo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sp:spPr>
      <dsp:style>
        <a:lnRef idx="1">
          <a:schemeClr val="accent1"/>
        </a:lnRef>
        <a:fillRef idx="2">
          <a:schemeClr val="accent1"/>
        </a:fillRef>
        <a:effectRef idx="1">
          <a:schemeClr val="accent1"/>
        </a:effectRef>
        <a:fontRef idx="minor">
          <a:schemeClr val="dk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Text" lastClr="000000"/>
              </a:solidFill>
              <a:latin typeface="Lucida Sans Unicode"/>
              <a:ea typeface="+mn-ea"/>
              <a:cs typeface="+mn-cs"/>
            </a:rPr>
            <a:t>1990</a:t>
          </a:r>
          <a:endParaRPr lang="it-IT" sz="4200" kern="1200" dirty="0">
            <a:solidFill>
              <a:sysClr val="windowText" lastClr="000000"/>
            </a:solidFill>
            <a:latin typeface="Lucida Sans Unicode"/>
            <a:ea typeface="+mn-ea"/>
            <a:cs typeface="+mn-cs"/>
          </a:endParaRPr>
        </a:p>
      </dsp:txBody>
      <dsp:txXfrm>
        <a:off x="3101677" y="2376620"/>
        <a:ext cx="1959716" cy="1306803"/>
      </dsp:txXfrm>
    </dsp:sp>
    <dsp:sp modelId="{10E45008-D298-4969-9A96-982EE8F9ECE3}">
      <dsp:nvSpPr>
        <dsp:cNvPr id="0" name=""/>
        <dsp:cNvSpPr/>
      </dsp:nvSpPr>
      <dsp:spPr>
        <a:xfrm>
          <a:off x="5040558" y="2376718"/>
          <a:ext cx="3266519" cy="1306607"/>
        </a:xfrm>
        <a:prstGeom prst="chevron">
          <a:avLst/>
        </a:prstGeo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sp:spPr>
      <dsp:style>
        <a:lnRef idx="1">
          <a:schemeClr val="accent1"/>
        </a:lnRef>
        <a:fillRef idx="2">
          <a:schemeClr val="accent1"/>
        </a:fillRef>
        <a:effectRef idx="1">
          <a:schemeClr val="accent1"/>
        </a:effectRef>
        <a:fontRef idx="minor">
          <a:schemeClr val="dk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Text" lastClr="000000"/>
              </a:solidFill>
              <a:latin typeface="Lucida Sans Unicode"/>
              <a:ea typeface="+mn-ea"/>
              <a:cs typeface="+mn-cs"/>
            </a:rPr>
            <a:t>1994</a:t>
          </a:r>
          <a:endParaRPr lang="it-IT" sz="4200" kern="1200" dirty="0">
            <a:solidFill>
              <a:sysClr val="windowText" lastClr="000000"/>
            </a:solidFill>
            <a:latin typeface="Lucida Sans Unicode"/>
            <a:ea typeface="+mn-ea"/>
            <a:cs typeface="+mn-cs"/>
          </a:endParaRPr>
        </a:p>
      </dsp:txBody>
      <dsp:txXfrm>
        <a:off x="5693862" y="2376718"/>
        <a:ext cx="1959912" cy="1306607"/>
      </dsp:txXfrm>
    </dsp:sp>
    <dsp:sp modelId="{8167CB8C-9C2D-411A-BB9E-5BF5A4002F7A}">
      <dsp:nvSpPr>
        <dsp:cNvPr id="0" name=""/>
        <dsp:cNvSpPr/>
      </dsp:nvSpPr>
      <dsp:spPr>
        <a:xfrm>
          <a:off x="7632848" y="2376718"/>
          <a:ext cx="3266519" cy="1306607"/>
        </a:xfrm>
        <a:prstGeom prst="chevron">
          <a:avLst/>
        </a:prstGeo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sp:spPr>
      <dsp:style>
        <a:lnRef idx="1">
          <a:schemeClr val="accent1"/>
        </a:lnRef>
        <a:fillRef idx="2">
          <a:schemeClr val="accent1"/>
        </a:fillRef>
        <a:effectRef idx="1">
          <a:schemeClr val="accent1"/>
        </a:effectRef>
        <a:fontRef idx="minor">
          <a:schemeClr val="dk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Text" lastClr="000000"/>
              </a:solidFill>
              <a:latin typeface="Lucida Sans Unicode"/>
              <a:ea typeface="+mn-ea"/>
              <a:cs typeface="+mn-cs"/>
            </a:rPr>
            <a:t>1997</a:t>
          </a:r>
          <a:endParaRPr lang="it-IT" sz="4200" kern="1200" dirty="0">
            <a:solidFill>
              <a:sysClr val="windowText" lastClr="000000"/>
            </a:solidFill>
            <a:latin typeface="Lucida Sans Unicode"/>
            <a:ea typeface="+mn-ea"/>
            <a:cs typeface="+mn-cs"/>
          </a:endParaRPr>
        </a:p>
      </dsp:txBody>
      <dsp:txXfrm>
        <a:off x="8286152" y="2376718"/>
        <a:ext cx="1959912" cy="1306607"/>
      </dsp:txXfrm>
    </dsp:sp>
    <dsp:sp modelId="{8FEFACAE-1D92-48EC-B1FA-68A36E5DDED5}">
      <dsp:nvSpPr>
        <dsp:cNvPr id="0" name=""/>
        <dsp:cNvSpPr/>
      </dsp:nvSpPr>
      <dsp:spPr>
        <a:xfrm>
          <a:off x="10081117" y="2202025"/>
          <a:ext cx="3266519" cy="1655994"/>
        </a:xfrm>
        <a:prstGeom prst="chevron">
          <a:avLst/>
        </a:prstGeom>
        <a:gradFill rotWithShape="1">
          <a:gsLst>
            <a:gs pos="0">
              <a:srgbClr val="EB641B">
                <a:shade val="15000"/>
                <a:satMod val="180000"/>
              </a:srgbClr>
            </a:gs>
            <a:gs pos="50000">
              <a:srgbClr val="EB641B">
                <a:shade val="45000"/>
                <a:satMod val="170000"/>
              </a:srgbClr>
            </a:gs>
            <a:gs pos="70000">
              <a:srgbClr val="EB641B">
                <a:tint val="99000"/>
                <a:shade val="65000"/>
                <a:satMod val="155000"/>
              </a:srgbClr>
            </a:gs>
            <a:gs pos="100000">
              <a:srgbClr val="EB641B">
                <a:tint val="95500"/>
                <a:shade val="100000"/>
                <a:satMod val="155000"/>
              </a:srgbClr>
            </a:gs>
          </a:gsLst>
          <a:lin ang="16200000" scaled="0"/>
        </a:gradFill>
        <a:ln w="9525" cap="flat" cmpd="sng" algn="ctr">
          <a:solidFill>
            <a:srgbClr val="EB641B"/>
          </a:solidFill>
          <a:prstDash val="solid"/>
        </a:ln>
        <a:effectLst>
          <a:outerShdw blurRad="50800" dist="38100" dir="5400000" rotWithShape="0">
            <a:srgbClr val="000000">
              <a:alpha val="35000"/>
            </a:srgbClr>
          </a:outerShdw>
        </a:effectLst>
        <a:sp3d/>
      </dsp:spPr>
      <dsp:style>
        <a:lnRef idx="1">
          <a:schemeClr val="accent3"/>
        </a:lnRef>
        <a:fillRef idx="3">
          <a:schemeClr val="accent3"/>
        </a:fillRef>
        <a:effectRef idx="2">
          <a:schemeClr val="accent3"/>
        </a:effectRef>
        <a:fontRef idx="minor">
          <a:schemeClr val="lt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 lastClr="FFFFFF"/>
              </a:solidFill>
              <a:latin typeface="Lucida Sans Unicode"/>
              <a:ea typeface="+mn-ea"/>
              <a:cs typeface="+mn-cs"/>
            </a:rPr>
            <a:t>1999</a:t>
          </a:r>
          <a:endParaRPr lang="it-IT" sz="4200" kern="1200" dirty="0">
            <a:solidFill>
              <a:sysClr val="window" lastClr="FFFFFF"/>
            </a:solidFill>
            <a:latin typeface="Lucida Sans Unicode"/>
            <a:ea typeface="+mn-ea"/>
            <a:cs typeface="+mn-cs"/>
          </a:endParaRPr>
        </a:p>
      </dsp:txBody>
      <dsp:txXfrm>
        <a:off x="10909114" y="2202025"/>
        <a:ext cx="1610525" cy="1655994"/>
      </dsp:txXfrm>
    </dsp:sp>
    <dsp:sp modelId="{0E44C964-8CFC-4285-A81C-2BB18822D503}">
      <dsp:nvSpPr>
        <dsp:cNvPr id="0" name=""/>
        <dsp:cNvSpPr/>
      </dsp:nvSpPr>
      <dsp:spPr>
        <a:xfrm>
          <a:off x="12673394" y="2376718"/>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 lastClr="FFFFFF"/>
              </a:solidFill>
              <a:latin typeface="Lucida Sans Unicode"/>
              <a:ea typeface="+mn-ea"/>
              <a:cs typeface="+mn-cs"/>
            </a:rPr>
            <a:t>2000</a:t>
          </a:r>
          <a:endParaRPr lang="it-IT" sz="4200" kern="1200" dirty="0">
            <a:solidFill>
              <a:sysClr val="window" lastClr="FFFFFF"/>
            </a:solidFill>
            <a:latin typeface="Lucida Sans Unicode"/>
            <a:ea typeface="+mn-ea"/>
            <a:cs typeface="+mn-cs"/>
          </a:endParaRPr>
        </a:p>
      </dsp:txBody>
      <dsp:txXfrm>
        <a:off x="13326698" y="2376718"/>
        <a:ext cx="1959912" cy="1306607"/>
      </dsp:txXfrm>
    </dsp:sp>
    <dsp:sp modelId="{35D6323C-CF7E-43A9-A0B0-5A280189B380}">
      <dsp:nvSpPr>
        <dsp:cNvPr id="0" name=""/>
        <dsp:cNvSpPr/>
      </dsp:nvSpPr>
      <dsp:spPr>
        <a:xfrm>
          <a:off x="15690515" y="2376718"/>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 lastClr="FFFFFF"/>
              </a:solidFill>
              <a:latin typeface="Lucida Sans Unicode"/>
              <a:ea typeface="+mn-ea"/>
              <a:cs typeface="+mn-cs"/>
            </a:rPr>
            <a:t>2004</a:t>
          </a:r>
          <a:endParaRPr lang="it-IT" sz="4200" kern="1200" dirty="0">
            <a:solidFill>
              <a:sysClr val="window" lastClr="FFFFFF"/>
            </a:solidFill>
            <a:latin typeface="Lucida Sans Unicode"/>
            <a:ea typeface="+mn-ea"/>
            <a:cs typeface="+mn-cs"/>
          </a:endParaRPr>
        </a:p>
      </dsp:txBody>
      <dsp:txXfrm>
        <a:off x="16343819" y="2376718"/>
        <a:ext cx="1959912" cy="1306607"/>
      </dsp:txXfrm>
    </dsp:sp>
    <dsp:sp modelId="{84930FF3-84B1-484A-BA41-0F7C38D3B35B}">
      <dsp:nvSpPr>
        <dsp:cNvPr id="0" name=""/>
        <dsp:cNvSpPr/>
      </dsp:nvSpPr>
      <dsp:spPr>
        <a:xfrm>
          <a:off x="18303730" y="2376718"/>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 lastClr="FFFFFF"/>
              </a:solidFill>
              <a:latin typeface="Lucida Sans Unicode"/>
              <a:ea typeface="+mn-ea"/>
              <a:cs typeface="+mn-cs"/>
            </a:rPr>
            <a:t>2006</a:t>
          </a:r>
          <a:endParaRPr lang="it-IT" sz="4200" kern="1200" dirty="0">
            <a:solidFill>
              <a:sysClr val="window" lastClr="FFFFFF"/>
            </a:solidFill>
            <a:latin typeface="Lucida Sans Unicode"/>
            <a:ea typeface="+mn-ea"/>
            <a:cs typeface="+mn-cs"/>
          </a:endParaRPr>
        </a:p>
      </dsp:txBody>
      <dsp:txXfrm>
        <a:off x="18957034" y="2376718"/>
        <a:ext cx="1959912" cy="1306607"/>
      </dsp:txXfrm>
    </dsp:sp>
    <dsp:sp modelId="{4CADA06B-8CD7-44F4-A0F7-A6A9D60288D4}">
      <dsp:nvSpPr>
        <dsp:cNvPr id="0" name=""/>
        <dsp:cNvSpPr/>
      </dsp:nvSpPr>
      <dsp:spPr>
        <a:xfrm>
          <a:off x="20916945" y="2376718"/>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endParaRPr lang="it-IT" sz="4200" kern="1200" dirty="0">
            <a:solidFill>
              <a:sysClr val="window" lastClr="FFFFFF"/>
            </a:solidFill>
            <a:latin typeface="Lucida Sans Unicode"/>
            <a:ea typeface="+mn-ea"/>
            <a:cs typeface="+mn-cs"/>
          </a:endParaRPr>
        </a:p>
      </dsp:txBody>
      <dsp:txXfrm>
        <a:off x="21570249" y="2376718"/>
        <a:ext cx="1959912" cy="13066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3D701-B589-4367-996D-E751A97EE6BD}">
      <dsp:nvSpPr>
        <dsp:cNvPr id="0" name=""/>
        <dsp:cNvSpPr/>
      </dsp:nvSpPr>
      <dsp:spPr>
        <a:xfrm>
          <a:off x="11223" y="2376620"/>
          <a:ext cx="3266519" cy="1306803"/>
        </a:xfrm>
        <a:prstGeom prst="homePlate">
          <a:avLst/>
        </a:prstGeo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sp:spPr>
      <dsp:style>
        <a:lnRef idx="1">
          <a:schemeClr val="accent1"/>
        </a:lnRef>
        <a:fillRef idx="2">
          <a:schemeClr val="accent1"/>
        </a:fillRef>
        <a:effectRef idx="1">
          <a:schemeClr val="accent1"/>
        </a:effectRef>
        <a:fontRef idx="minor">
          <a:schemeClr val="dk1"/>
        </a:fontRef>
      </dsp:style>
      <dsp:txBody>
        <a:bodyPr spcFirstLastPara="0" vert="horz" wrap="square" lIns="224028"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Text" lastClr="000000"/>
              </a:solidFill>
              <a:latin typeface="Lucida Sans Unicode"/>
              <a:ea typeface="+mn-ea"/>
              <a:cs typeface="+mn-cs"/>
            </a:rPr>
            <a:t>1989</a:t>
          </a:r>
          <a:endParaRPr lang="it-IT" sz="4200" kern="1200" dirty="0">
            <a:solidFill>
              <a:sysClr val="windowText" lastClr="000000"/>
            </a:solidFill>
            <a:latin typeface="Lucida Sans Unicode"/>
            <a:ea typeface="+mn-ea"/>
            <a:cs typeface="+mn-cs"/>
          </a:endParaRPr>
        </a:p>
      </dsp:txBody>
      <dsp:txXfrm>
        <a:off x="11223" y="2376620"/>
        <a:ext cx="2939818" cy="1306803"/>
      </dsp:txXfrm>
    </dsp:sp>
    <dsp:sp modelId="{27F1305A-7F43-4ADE-A2AD-E683C9A1C43B}">
      <dsp:nvSpPr>
        <dsp:cNvPr id="0" name=""/>
        <dsp:cNvSpPr/>
      </dsp:nvSpPr>
      <dsp:spPr>
        <a:xfrm>
          <a:off x="2448275" y="2376620"/>
          <a:ext cx="3266519" cy="1306803"/>
        </a:xfrm>
        <a:prstGeom prst="chevron">
          <a:avLst/>
        </a:prstGeo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sp:spPr>
      <dsp:style>
        <a:lnRef idx="1">
          <a:schemeClr val="accent1"/>
        </a:lnRef>
        <a:fillRef idx="2">
          <a:schemeClr val="accent1"/>
        </a:fillRef>
        <a:effectRef idx="1">
          <a:schemeClr val="accent1"/>
        </a:effectRef>
        <a:fontRef idx="minor">
          <a:schemeClr val="dk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Text" lastClr="000000"/>
              </a:solidFill>
              <a:latin typeface="Lucida Sans Unicode"/>
              <a:ea typeface="+mn-ea"/>
              <a:cs typeface="+mn-cs"/>
            </a:rPr>
            <a:t>1990</a:t>
          </a:r>
          <a:endParaRPr lang="it-IT" sz="4200" kern="1200" dirty="0">
            <a:solidFill>
              <a:sysClr val="windowText" lastClr="000000"/>
            </a:solidFill>
            <a:latin typeface="Lucida Sans Unicode"/>
            <a:ea typeface="+mn-ea"/>
            <a:cs typeface="+mn-cs"/>
          </a:endParaRPr>
        </a:p>
      </dsp:txBody>
      <dsp:txXfrm>
        <a:off x="3101677" y="2376620"/>
        <a:ext cx="1959716" cy="1306803"/>
      </dsp:txXfrm>
    </dsp:sp>
    <dsp:sp modelId="{10E45008-D298-4969-9A96-982EE8F9ECE3}">
      <dsp:nvSpPr>
        <dsp:cNvPr id="0" name=""/>
        <dsp:cNvSpPr/>
      </dsp:nvSpPr>
      <dsp:spPr>
        <a:xfrm>
          <a:off x="5040558" y="2376718"/>
          <a:ext cx="3266519" cy="1306607"/>
        </a:xfrm>
        <a:prstGeom prst="chevron">
          <a:avLst/>
        </a:prstGeo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sp:spPr>
      <dsp:style>
        <a:lnRef idx="1">
          <a:schemeClr val="accent1"/>
        </a:lnRef>
        <a:fillRef idx="2">
          <a:schemeClr val="accent1"/>
        </a:fillRef>
        <a:effectRef idx="1">
          <a:schemeClr val="accent1"/>
        </a:effectRef>
        <a:fontRef idx="minor">
          <a:schemeClr val="dk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Text" lastClr="000000"/>
              </a:solidFill>
              <a:latin typeface="Lucida Sans Unicode"/>
              <a:ea typeface="+mn-ea"/>
              <a:cs typeface="+mn-cs"/>
            </a:rPr>
            <a:t>1994</a:t>
          </a:r>
          <a:endParaRPr lang="it-IT" sz="4200" kern="1200" dirty="0">
            <a:solidFill>
              <a:sysClr val="windowText" lastClr="000000"/>
            </a:solidFill>
            <a:latin typeface="Lucida Sans Unicode"/>
            <a:ea typeface="+mn-ea"/>
            <a:cs typeface="+mn-cs"/>
          </a:endParaRPr>
        </a:p>
      </dsp:txBody>
      <dsp:txXfrm>
        <a:off x="5693862" y="2376718"/>
        <a:ext cx="1959912" cy="1306607"/>
      </dsp:txXfrm>
    </dsp:sp>
    <dsp:sp modelId="{8167CB8C-9C2D-411A-BB9E-5BF5A4002F7A}">
      <dsp:nvSpPr>
        <dsp:cNvPr id="0" name=""/>
        <dsp:cNvSpPr/>
      </dsp:nvSpPr>
      <dsp:spPr>
        <a:xfrm>
          <a:off x="7632848" y="2376718"/>
          <a:ext cx="3266519" cy="1306607"/>
        </a:xfrm>
        <a:prstGeom prst="chevron">
          <a:avLst/>
        </a:prstGeo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sp:spPr>
      <dsp:style>
        <a:lnRef idx="1">
          <a:schemeClr val="accent1"/>
        </a:lnRef>
        <a:fillRef idx="2">
          <a:schemeClr val="accent1"/>
        </a:fillRef>
        <a:effectRef idx="1">
          <a:schemeClr val="accent1"/>
        </a:effectRef>
        <a:fontRef idx="minor">
          <a:schemeClr val="dk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Text" lastClr="000000"/>
              </a:solidFill>
              <a:latin typeface="Lucida Sans Unicode"/>
              <a:ea typeface="+mn-ea"/>
              <a:cs typeface="+mn-cs"/>
            </a:rPr>
            <a:t>1997</a:t>
          </a:r>
          <a:endParaRPr lang="it-IT" sz="4200" kern="1200" dirty="0">
            <a:solidFill>
              <a:sysClr val="windowText" lastClr="000000"/>
            </a:solidFill>
            <a:latin typeface="Lucida Sans Unicode"/>
            <a:ea typeface="+mn-ea"/>
            <a:cs typeface="+mn-cs"/>
          </a:endParaRPr>
        </a:p>
      </dsp:txBody>
      <dsp:txXfrm>
        <a:off x="8286152" y="2376718"/>
        <a:ext cx="1959912" cy="1306607"/>
      </dsp:txXfrm>
    </dsp:sp>
    <dsp:sp modelId="{E35F70A3-19A3-4012-A1BE-1D38BA25F886}">
      <dsp:nvSpPr>
        <dsp:cNvPr id="0" name=""/>
        <dsp:cNvSpPr/>
      </dsp:nvSpPr>
      <dsp:spPr>
        <a:xfrm>
          <a:off x="10225138" y="2376718"/>
          <a:ext cx="3266519" cy="1306607"/>
        </a:xfrm>
        <a:prstGeom prst="chevron">
          <a:avLst/>
        </a:prstGeo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sp:spPr>
      <dsp:style>
        <a:lnRef idx="1">
          <a:schemeClr val="accent1"/>
        </a:lnRef>
        <a:fillRef idx="2">
          <a:schemeClr val="accent1"/>
        </a:fillRef>
        <a:effectRef idx="1">
          <a:schemeClr val="accent1"/>
        </a:effectRef>
        <a:fontRef idx="minor">
          <a:schemeClr val="dk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Text" lastClr="000000"/>
              </a:solidFill>
              <a:latin typeface="Lucida Sans Unicode"/>
              <a:ea typeface="+mn-ea"/>
              <a:cs typeface="+mn-cs"/>
            </a:rPr>
            <a:t>1999</a:t>
          </a:r>
          <a:endParaRPr lang="it-IT" sz="4200" kern="1200" dirty="0">
            <a:solidFill>
              <a:sysClr val="windowText" lastClr="000000"/>
            </a:solidFill>
            <a:latin typeface="Lucida Sans Unicode"/>
            <a:ea typeface="+mn-ea"/>
            <a:cs typeface="+mn-cs"/>
          </a:endParaRPr>
        </a:p>
      </dsp:txBody>
      <dsp:txXfrm>
        <a:off x="10878442" y="2376718"/>
        <a:ext cx="1959912" cy="1306607"/>
      </dsp:txXfrm>
    </dsp:sp>
    <dsp:sp modelId="{15D8DCFB-8ACE-44A6-A666-34D0F8023642}">
      <dsp:nvSpPr>
        <dsp:cNvPr id="0" name=""/>
        <dsp:cNvSpPr/>
      </dsp:nvSpPr>
      <dsp:spPr>
        <a:xfrm>
          <a:off x="12673407" y="2202025"/>
          <a:ext cx="3266519" cy="1655994"/>
        </a:xfrm>
        <a:prstGeom prst="chevron">
          <a:avLst/>
        </a:prstGeom>
        <a:gradFill rotWithShape="1">
          <a:gsLst>
            <a:gs pos="0">
              <a:srgbClr val="EB641B">
                <a:shade val="15000"/>
                <a:satMod val="180000"/>
              </a:srgbClr>
            </a:gs>
            <a:gs pos="50000">
              <a:srgbClr val="EB641B">
                <a:shade val="45000"/>
                <a:satMod val="170000"/>
              </a:srgbClr>
            </a:gs>
            <a:gs pos="70000">
              <a:srgbClr val="EB641B">
                <a:tint val="99000"/>
                <a:shade val="65000"/>
                <a:satMod val="155000"/>
              </a:srgbClr>
            </a:gs>
            <a:gs pos="100000">
              <a:srgbClr val="EB641B">
                <a:tint val="95500"/>
                <a:shade val="100000"/>
                <a:satMod val="155000"/>
              </a:srgbClr>
            </a:gs>
          </a:gsLst>
          <a:lin ang="16200000" scaled="0"/>
        </a:gradFill>
        <a:ln w="9525" cap="flat" cmpd="sng" algn="ctr">
          <a:solidFill>
            <a:srgbClr val="EB641B"/>
          </a:solidFill>
          <a:prstDash val="solid"/>
        </a:ln>
        <a:effectLst>
          <a:outerShdw blurRad="50800" dist="38100" dir="5400000" rotWithShape="0">
            <a:srgbClr val="000000">
              <a:alpha val="35000"/>
            </a:srgbClr>
          </a:outerShdw>
        </a:effectLst>
        <a:sp3d/>
      </dsp:spPr>
      <dsp:style>
        <a:lnRef idx="1">
          <a:schemeClr val="accent3"/>
        </a:lnRef>
        <a:fillRef idx="3">
          <a:schemeClr val="accent3"/>
        </a:fillRef>
        <a:effectRef idx="2">
          <a:schemeClr val="accent3"/>
        </a:effectRef>
        <a:fontRef idx="minor">
          <a:schemeClr val="lt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 lastClr="FFFFFF"/>
              </a:solidFill>
              <a:latin typeface="Lucida Sans Unicode"/>
              <a:ea typeface="+mn-ea"/>
              <a:cs typeface="+mn-cs"/>
            </a:rPr>
            <a:t>2000</a:t>
          </a:r>
          <a:endParaRPr lang="it-IT" sz="4200" kern="1200" dirty="0">
            <a:solidFill>
              <a:sysClr val="window" lastClr="FFFFFF"/>
            </a:solidFill>
            <a:latin typeface="Lucida Sans Unicode"/>
            <a:ea typeface="+mn-ea"/>
            <a:cs typeface="+mn-cs"/>
          </a:endParaRPr>
        </a:p>
      </dsp:txBody>
      <dsp:txXfrm>
        <a:off x="13501404" y="2202025"/>
        <a:ext cx="1610525" cy="1655994"/>
      </dsp:txXfrm>
    </dsp:sp>
    <dsp:sp modelId="{35D6323C-CF7E-43A9-A0B0-5A280189B380}">
      <dsp:nvSpPr>
        <dsp:cNvPr id="0" name=""/>
        <dsp:cNvSpPr/>
      </dsp:nvSpPr>
      <dsp:spPr>
        <a:xfrm>
          <a:off x="15239539" y="2376718"/>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 lastClr="FFFFFF"/>
              </a:solidFill>
              <a:latin typeface="Lucida Sans Unicode"/>
              <a:ea typeface="+mn-ea"/>
              <a:cs typeface="+mn-cs"/>
            </a:rPr>
            <a:t>2004</a:t>
          </a:r>
          <a:endParaRPr lang="it-IT" sz="4200" kern="1200" dirty="0">
            <a:solidFill>
              <a:sysClr val="window" lastClr="FFFFFF"/>
            </a:solidFill>
            <a:latin typeface="Lucida Sans Unicode"/>
            <a:ea typeface="+mn-ea"/>
            <a:cs typeface="+mn-cs"/>
          </a:endParaRPr>
        </a:p>
      </dsp:txBody>
      <dsp:txXfrm>
        <a:off x="15892843" y="2376718"/>
        <a:ext cx="1959912" cy="1306607"/>
      </dsp:txXfrm>
    </dsp:sp>
    <dsp:sp modelId="{84930FF3-84B1-484A-BA41-0F7C38D3B35B}">
      <dsp:nvSpPr>
        <dsp:cNvPr id="0" name=""/>
        <dsp:cNvSpPr/>
      </dsp:nvSpPr>
      <dsp:spPr>
        <a:xfrm>
          <a:off x="18303730" y="2376718"/>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 lastClr="FFFFFF"/>
              </a:solidFill>
              <a:latin typeface="Lucida Sans Unicode"/>
              <a:ea typeface="+mn-ea"/>
              <a:cs typeface="+mn-cs"/>
            </a:rPr>
            <a:t>2006</a:t>
          </a:r>
          <a:endParaRPr lang="it-IT" sz="4200" kern="1200" dirty="0">
            <a:solidFill>
              <a:sysClr val="window" lastClr="FFFFFF"/>
            </a:solidFill>
            <a:latin typeface="Lucida Sans Unicode"/>
            <a:ea typeface="+mn-ea"/>
            <a:cs typeface="+mn-cs"/>
          </a:endParaRPr>
        </a:p>
      </dsp:txBody>
      <dsp:txXfrm>
        <a:off x="18957034" y="2376718"/>
        <a:ext cx="1959912" cy="1306607"/>
      </dsp:txXfrm>
    </dsp:sp>
    <dsp:sp modelId="{4CADA06B-8CD7-44F4-A0F7-A6A9D60288D4}">
      <dsp:nvSpPr>
        <dsp:cNvPr id="0" name=""/>
        <dsp:cNvSpPr/>
      </dsp:nvSpPr>
      <dsp:spPr>
        <a:xfrm>
          <a:off x="20916945" y="2376718"/>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endParaRPr lang="it-IT" sz="4200" kern="1200" dirty="0">
            <a:solidFill>
              <a:sysClr val="window" lastClr="FFFFFF"/>
            </a:solidFill>
            <a:latin typeface="Lucida Sans Unicode"/>
            <a:ea typeface="+mn-ea"/>
            <a:cs typeface="+mn-cs"/>
          </a:endParaRPr>
        </a:p>
      </dsp:txBody>
      <dsp:txXfrm>
        <a:off x="21570249" y="2376718"/>
        <a:ext cx="1959912" cy="13066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3D701-B589-4367-996D-E751A97EE6BD}">
      <dsp:nvSpPr>
        <dsp:cNvPr id="0" name=""/>
        <dsp:cNvSpPr/>
      </dsp:nvSpPr>
      <dsp:spPr>
        <a:xfrm>
          <a:off x="11223" y="2376620"/>
          <a:ext cx="3266519" cy="1306803"/>
        </a:xfrm>
        <a:prstGeom prst="homePlate">
          <a:avLst/>
        </a:prstGeo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sp:spPr>
      <dsp:style>
        <a:lnRef idx="1">
          <a:schemeClr val="accent1"/>
        </a:lnRef>
        <a:fillRef idx="2">
          <a:schemeClr val="accent1"/>
        </a:fillRef>
        <a:effectRef idx="1">
          <a:schemeClr val="accent1"/>
        </a:effectRef>
        <a:fontRef idx="minor">
          <a:schemeClr val="dk1"/>
        </a:fontRef>
      </dsp:style>
      <dsp:txBody>
        <a:bodyPr spcFirstLastPara="0" vert="horz" wrap="square" lIns="224028"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Text" lastClr="000000"/>
              </a:solidFill>
              <a:latin typeface="Lucida Sans Unicode"/>
              <a:ea typeface="+mn-ea"/>
              <a:cs typeface="+mn-cs"/>
            </a:rPr>
            <a:t>1989</a:t>
          </a:r>
          <a:endParaRPr lang="it-IT" sz="4200" kern="1200" dirty="0">
            <a:solidFill>
              <a:sysClr val="windowText" lastClr="000000"/>
            </a:solidFill>
            <a:latin typeface="Lucida Sans Unicode"/>
            <a:ea typeface="+mn-ea"/>
            <a:cs typeface="+mn-cs"/>
          </a:endParaRPr>
        </a:p>
      </dsp:txBody>
      <dsp:txXfrm>
        <a:off x="11223" y="2376620"/>
        <a:ext cx="2939818" cy="1306803"/>
      </dsp:txXfrm>
    </dsp:sp>
    <dsp:sp modelId="{27F1305A-7F43-4ADE-A2AD-E683C9A1C43B}">
      <dsp:nvSpPr>
        <dsp:cNvPr id="0" name=""/>
        <dsp:cNvSpPr/>
      </dsp:nvSpPr>
      <dsp:spPr>
        <a:xfrm>
          <a:off x="2448275" y="2376620"/>
          <a:ext cx="3266519" cy="1306803"/>
        </a:xfrm>
        <a:prstGeom prst="chevron">
          <a:avLst/>
        </a:prstGeo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sp:spPr>
      <dsp:style>
        <a:lnRef idx="1">
          <a:schemeClr val="accent1"/>
        </a:lnRef>
        <a:fillRef idx="2">
          <a:schemeClr val="accent1"/>
        </a:fillRef>
        <a:effectRef idx="1">
          <a:schemeClr val="accent1"/>
        </a:effectRef>
        <a:fontRef idx="minor">
          <a:schemeClr val="dk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Text" lastClr="000000"/>
              </a:solidFill>
              <a:latin typeface="Lucida Sans Unicode"/>
              <a:ea typeface="+mn-ea"/>
              <a:cs typeface="+mn-cs"/>
            </a:rPr>
            <a:t>1990</a:t>
          </a:r>
          <a:endParaRPr lang="it-IT" sz="4200" kern="1200" dirty="0">
            <a:solidFill>
              <a:sysClr val="windowText" lastClr="000000"/>
            </a:solidFill>
            <a:latin typeface="Lucida Sans Unicode"/>
            <a:ea typeface="+mn-ea"/>
            <a:cs typeface="+mn-cs"/>
          </a:endParaRPr>
        </a:p>
      </dsp:txBody>
      <dsp:txXfrm>
        <a:off x="3101677" y="2376620"/>
        <a:ext cx="1959716" cy="1306803"/>
      </dsp:txXfrm>
    </dsp:sp>
    <dsp:sp modelId="{10E45008-D298-4969-9A96-982EE8F9ECE3}">
      <dsp:nvSpPr>
        <dsp:cNvPr id="0" name=""/>
        <dsp:cNvSpPr/>
      </dsp:nvSpPr>
      <dsp:spPr>
        <a:xfrm>
          <a:off x="5040558" y="2376718"/>
          <a:ext cx="3266519" cy="1306607"/>
        </a:xfrm>
        <a:prstGeom prst="chevron">
          <a:avLst/>
        </a:prstGeo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sp:spPr>
      <dsp:style>
        <a:lnRef idx="1">
          <a:schemeClr val="accent1"/>
        </a:lnRef>
        <a:fillRef idx="2">
          <a:schemeClr val="accent1"/>
        </a:fillRef>
        <a:effectRef idx="1">
          <a:schemeClr val="accent1"/>
        </a:effectRef>
        <a:fontRef idx="minor">
          <a:schemeClr val="dk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Text" lastClr="000000"/>
              </a:solidFill>
              <a:latin typeface="Lucida Sans Unicode"/>
              <a:ea typeface="+mn-ea"/>
              <a:cs typeface="+mn-cs"/>
            </a:rPr>
            <a:t>1994</a:t>
          </a:r>
          <a:endParaRPr lang="it-IT" sz="4200" kern="1200" dirty="0">
            <a:solidFill>
              <a:sysClr val="windowText" lastClr="000000"/>
            </a:solidFill>
            <a:latin typeface="Lucida Sans Unicode"/>
            <a:ea typeface="+mn-ea"/>
            <a:cs typeface="+mn-cs"/>
          </a:endParaRPr>
        </a:p>
      </dsp:txBody>
      <dsp:txXfrm>
        <a:off x="5693862" y="2376718"/>
        <a:ext cx="1959912" cy="1306607"/>
      </dsp:txXfrm>
    </dsp:sp>
    <dsp:sp modelId="{8167CB8C-9C2D-411A-BB9E-5BF5A4002F7A}">
      <dsp:nvSpPr>
        <dsp:cNvPr id="0" name=""/>
        <dsp:cNvSpPr/>
      </dsp:nvSpPr>
      <dsp:spPr>
        <a:xfrm>
          <a:off x="7632848" y="2376718"/>
          <a:ext cx="3266519" cy="1306607"/>
        </a:xfrm>
        <a:prstGeom prst="chevron">
          <a:avLst/>
        </a:prstGeo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sp:spPr>
      <dsp:style>
        <a:lnRef idx="1">
          <a:schemeClr val="accent1"/>
        </a:lnRef>
        <a:fillRef idx="2">
          <a:schemeClr val="accent1"/>
        </a:fillRef>
        <a:effectRef idx="1">
          <a:schemeClr val="accent1"/>
        </a:effectRef>
        <a:fontRef idx="minor">
          <a:schemeClr val="dk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Text" lastClr="000000"/>
              </a:solidFill>
              <a:latin typeface="Lucida Sans Unicode"/>
              <a:ea typeface="+mn-ea"/>
              <a:cs typeface="+mn-cs"/>
            </a:rPr>
            <a:t>1997</a:t>
          </a:r>
          <a:endParaRPr lang="it-IT" sz="4200" kern="1200" dirty="0">
            <a:solidFill>
              <a:sysClr val="windowText" lastClr="000000"/>
            </a:solidFill>
            <a:latin typeface="Lucida Sans Unicode"/>
            <a:ea typeface="+mn-ea"/>
            <a:cs typeface="+mn-cs"/>
          </a:endParaRPr>
        </a:p>
      </dsp:txBody>
      <dsp:txXfrm>
        <a:off x="8286152" y="2376718"/>
        <a:ext cx="1959912" cy="1306607"/>
      </dsp:txXfrm>
    </dsp:sp>
    <dsp:sp modelId="{E35F70A3-19A3-4012-A1BE-1D38BA25F886}">
      <dsp:nvSpPr>
        <dsp:cNvPr id="0" name=""/>
        <dsp:cNvSpPr/>
      </dsp:nvSpPr>
      <dsp:spPr>
        <a:xfrm>
          <a:off x="10225138" y="2376718"/>
          <a:ext cx="3266519" cy="1306607"/>
        </a:xfrm>
        <a:prstGeom prst="chevron">
          <a:avLst/>
        </a:prstGeo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sp:spPr>
      <dsp:style>
        <a:lnRef idx="1">
          <a:schemeClr val="accent1"/>
        </a:lnRef>
        <a:fillRef idx="2">
          <a:schemeClr val="accent1"/>
        </a:fillRef>
        <a:effectRef idx="1">
          <a:schemeClr val="accent1"/>
        </a:effectRef>
        <a:fontRef idx="minor">
          <a:schemeClr val="dk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Text" lastClr="000000"/>
              </a:solidFill>
              <a:latin typeface="Lucida Sans Unicode"/>
              <a:ea typeface="+mn-ea"/>
              <a:cs typeface="+mn-cs"/>
            </a:rPr>
            <a:t>1999</a:t>
          </a:r>
          <a:endParaRPr lang="it-IT" sz="4200" kern="1200" dirty="0">
            <a:solidFill>
              <a:sysClr val="windowText" lastClr="000000"/>
            </a:solidFill>
            <a:latin typeface="Lucida Sans Unicode"/>
            <a:ea typeface="+mn-ea"/>
            <a:cs typeface="+mn-cs"/>
          </a:endParaRPr>
        </a:p>
      </dsp:txBody>
      <dsp:txXfrm>
        <a:off x="10878442" y="2376718"/>
        <a:ext cx="1959912" cy="1306607"/>
      </dsp:txXfrm>
    </dsp:sp>
    <dsp:sp modelId="{FC714169-F580-4295-A658-93A04CC1476F}">
      <dsp:nvSpPr>
        <dsp:cNvPr id="0" name=""/>
        <dsp:cNvSpPr/>
      </dsp:nvSpPr>
      <dsp:spPr>
        <a:xfrm>
          <a:off x="12817422" y="2376718"/>
          <a:ext cx="3266519" cy="1306607"/>
        </a:xfrm>
        <a:prstGeom prst="chevron">
          <a:avLst/>
        </a:prstGeom>
        <a:gradFill rotWithShape="1">
          <a:gsLst>
            <a:gs pos="0">
              <a:srgbClr val="2DA2BF">
                <a:tint val="62000"/>
                <a:satMod val="180000"/>
              </a:srgbClr>
            </a:gs>
            <a:gs pos="65000">
              <a:srgbClr val="2DA2BF">
                <a:tint val="32000"/>
                <a:satMod val="250000"/>
              </a:srgbClr>
            </a:gs>
            <a:gs pos="100000">
              <a:srgbClr val="2DA2BF">
                <a:tint val="23000"/>
                <a:satMod val="300000"/>
              </a:srgbClr>
            </a:gs>
          </a:gsLst>
          <a:lin ang="16200000" scaled="0"/>
        </a:gradFill>
        <a:ln w="9525" cap="flat" cmpd="sng" algn="ctr">
          <a:solidFill>
            <a:srgbClr val="2DA2BF"/>
          </a:solidFill>
          <a:prstDash val="solid"/>
        </a:ln>
        <a:effectLst>
          <a:outerShdw blurRad="50800" dist="38100" dir="5400000" rotWithShape="0">
            <a:srgbClr val="000000">
              <a:alpha val="35000"/>
            </a:srgbClr>
          </a:outerShdw>
        </a:effectLst>
        <a:sp3d/>
      </dsp:spPr>
      <dsp:style>
        <a:lnRef idx="1">
          <a:schemeClr val="accent1"/>
        </a:lnRef>
        <a:fillRef idx="2">
          <a:schemeClr val="accent1"/>
        </a:fillRef>
        <a:effectRef idx="1">
          <a:schemeClr val="accent1"/>
        </a:effectRef>
        <a:fontRef idx="minor">
          <a:schemeClr val="dk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Text" lastClr="000000"/>
              </a:solidFill>
              <a:latin typeface="Lucida Sans Unicode"/>
              <a:ea typeface="+mn-ea"/>
              <a:cs typeface="+mn-cs"/>
            </a:rPr>
            <a:t>2000</a:t>
          </a:r>
          <a:endParaRPr lang="it-IT" sz="4200" kern="1200" dirty="0">
            <a:solidFill>
              <a:sysClr val="windowText" lastClr="000000"/>
            </a:solidFill>
            <a:latin typeface="Lucida Sans Unicode"/>
            <a:ea typeface="+mn-ea"/>
            <a:cs typeface="+mn-cs"/>
          </a:endParaRPr>
        </a:p>
      </dsp:txBody>
      <dsp:txXfrm>
        <a:off x="13470726" y="2376718"/>
        <a:ext cx="1959912" cy="1306607"/>
      </dsp:txXfrm>
    </dsp:sp>
    <dsp:sp modelId="{35D6323C-CF7E-43A9-A0B0-5A280189B380}">
      <dsp:nvSpPr>
        <dsp:cNvPr id="0" name=""/>
        <dsp:cNvSpPr/>
      </dsp:nvSpPr>
      <dsp:spPr>
        <a:xfrm>
          <a:off x="15265697" y="2202025"/>
          <a:ext cx="3266519" cy="1655994"/>
        </a:xfrm>
        <a:prstGeom prst="chevron">
          <a:avLst/>
        </a:prstGeom>
        <a:gradFill rotWithShape="1">
          <a:gsLst>
            <a:gs pos="0">
              <a:srgbClr val="EB641B">
                <a:shade val="15000"/>
                <a:satMod val="180000"/>
              </a:srgbClr>
            </a:gs>
            <a:gs pos="50000">
              <a:srgbClr val="EB641B">
                <a:shade val="45000"/>
                <a:satMod val="170000"/>
              </a:srgbClr>
            </a:gs>
            <a:gs pos="70000">
              <a:srgbClr val="EB641B">
                <a:tint val="99000"/>
                <a:shade val="65000"/>
                <a:satMod val="155000"/>
              </a:srgbClr>
            </a:gs>
            <a:gs pos="100000">
              <a:srgbClr val="EB641B">
                <a:tint val="95500"/>
                <a:shade val="100000"/>
                <a:satMod val="155000"/>
              </a:srgbClr>
            </a:gs>
          </a:gsLst>
          <a:lin ang="16200000" scaled="0"/>
        </a:gradFill>
        <a:ln w="9525" cap="flat" cmpd="sng" algn="ctr">
          <a:solidFill>
            <a:srgbClr val="EB641B"/>
          </a:solidFill>
          <a:prstDash val="solid"/>
        </a:ln>
        <a:effectLst>
          <a:outerShdw blurRad="50800" dist="38100" dir="5400000" rotWithShape="0">
            <a:srgbClr val="000000">
              <a:alpha val="35000"/>
            </a:srgbClr>
          </a:outerShdw>
        </a:effectLst>
        <a:sp3d/>
      </dsp:spPr>
      <dsp:style>
        <a:lnRef idx="1">
          <a:schemeClr val="accent3"/>
        </a:lnRef>
        <a:fillRef idx="3">
          <a:schemeClr val="accent3"/>
        </a:fillRef>
        <a:effectRef idx="2">
          <a:schemeClr val="accent3"/>
        </a:effectRef>
        <a:fontRef idx="minor">
          <a:schemeClr val="lt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 lastClr="FFFFFF"/>
              </a:solidFill>
              <a:latin typeface="Lucida Sans Unicode"/>
              <a:ea typeface="+mn-ea"/>
              <a:cs typeface="+mn-cs"/>
            </a:rPr>
            <a:t>2009</a:t>
          </a:r>
          <a:endParaRPr lang="it-IT" sz="4200" kern="1200" dirty="0">
            <a:solidFill>
              <a:sysClr val="window" lastClr="FFFFFF"/>
            </a:solidFill>
            <a:latin typeface="Lucida Sans Unicode"/>
            <a:ea typeface="+mn-ea"/>
            <a:cs typeface="+mn-cs"/>
          </a:endParaRPr>
        </a:p>
      </dsp:txBody>
      <dsp:txXfrm>
        <a:off x="16093694" y="2202025"/>
        <a:ext cx="1610525" cy="1655994"/>
      </dsp:txXfrm>
    </dsp:sp>
    <dsp:sp modelId="{84930FF3-84B1-484A-BA41-0F7C38D3B35B}">
      <dsp:nvSpPr>
        <dsp:cNvPr id="0" name=""/>
        <dsp:cNvSpPr/>
      </dsp:nvSpPr>
      <dsp:spPr>
        <a:xfrm>
          <a:off x="17831822" y="2376718"/>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r>
            <a:rPr lang="it-IT" sz="4200" kern="1200" dirty="0" smtClean="0">
              <a:solidFill>
                <a:sysClr val="window" lastClr="FFFFFF"/>
              </a:solidFill>
              <a:latin typeface="Lucida Sans Unicode"/>
              <a:ea typeface="+mn-ea"/>
              <a:cs typeface="+mn-cs"/>
            </a:rPr>
            <a:t>….</a:t>
          </a:r>
          <a:endParaRPr lang="it-IT" sz="4200" kern="1200" dirty="0">
            <a:solidFill>
              <a:sysClr val="window" lastClr="FFFFFF"/>
            </a:solidFill>
            <a:latin typeface="Lucida Sans Unicode"/>
            <a:ea typeface="+mn-ea"/>
            <a:cs typeface="+mn-cs"/>
          </a:endParaRPr>
        </a:p>
      </dsp:txBody>
      <dsp:txXfrm>
        <a:off x="18485126" y="2376718"/>
        <a:ext cx="1959912" cy="1306607"/>
      </dsp:txXfrm>
    </dsp:sp>
    <dsp:sp modelId="{4CADA06B-8CD7-44F4-A0F7-A6A9D60288D4}">
      <dsp:nvSpPr>
        <dsp:cNvPr id="0" name=""/>
        <dsp:cNvSpPr/>
      </dsp:nvSpPr>
      <dsp:spPr>
        <a:xfrm>
          <a:off x="20378264" y="2376718"/>
          <a:ext cx="3266519" cy="1306607"/>
        </a:xfrm>
        <a:prstGeom prst="chevron">
          <a:avLst/>
        </a:prstGeom>
        <a:solidFill>
          <a:srgbClr val="2DA2BF">
            <a:hueOff val="0"/>
            <a:satOff val="0"/>
            <a:lumOff val="0"/>
            <a:alphaOff val="0"/>
          </a:srgbClr>
        </a:solidFill>
        <a:ln>
          <a:noFill/>
        </a:ln>
        <a:effectLst>
          <a:outerShdw blurRad="50800" dist="381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endParaRPr lang="it-IT" sz="4200" kern="1200" dirty="0">
            <a:solidFill>
              <a:sysClr val="window" lastClr="FFFFFF"/>
            </a:solidFill>
            <a:latin typeface="Lucida Sans Unicode"/>
            <a:ea typeface="+mn-ea"/>
            <a:cs typeface="+mn-cs"/>
          </a:endParaRPr>
        </a:p>
      </dsp:txBody>
      <dsp:txXfrm>
        <a:off x="21031568" y="2376718"/>
        <a:ext cx="1959912" cy="13066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52415A-698A-4D76-AA16-6CBF6028834B}">
      <dsp:nvSpPr>
        <dsp:cNvPr id="0" name=""/>
        <dsp:cNvSpPr/>
      </dsp:nvSpPr>
      <dsp:spPr>
        <a:xfrm>
          <a:off x="1459" y="569"/>
          <a:ext cx="3309448" cy="381698"/>
        </a:xfrm>
        <a:prstGeom prst="roundRect">
          <a:avLst>
            <a:gd name="adj" fmla="val 10000"/>
          </a:avLst>
        </a:prstGeom>
        <a:gradFill rotWithShape="0">
          <a:gsLst>
            <a:gs pos="0">
              <a:srgbClr val="2DA2BF">
                <a:hueOff val="0"/>
                <a:satOff val="0"/>
                <a:lumOff val="0"/>
                <a:alphaOff val="0"/>
                <a:tint val="62000"/>
                <a:satMod val="180000"/>
              </a:srgbClr>
            </a:gs>
            <a:gs pos="65000">
              <a:srgbClr val="2DA2BF">
                <a:hueOff val="0"/>
                <a:satOff val="0"/>
                <a:lumOff val="0"/>
                <a:alphaOff val="0"/>
                <a:tint val="32000"/>
                <a:satMod val="250000"/>
              </a:srgbClr>
            </a:gs>
            <a:gs pos="100000">
              <a:srgbClr val="2DA2BF">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it-IT" sz="1300" kern="1200" dirty="0" smtClean="0">
              <a:solidFill>
                <a:sysClr val="windowText" lastClr="000000"/>
              </a:solidFill>
              <a:latin typeface="Lucida Sans Unicode"/>
              <a:ea typeface="+mn-ea"/>
              <a:cs typeface="+mn-cs"/>
            </a:rPr>
            <a:t>&lt;html&gt;</a:t>
          </a:r>
          <a:endParaRPr lang="it-IT" sz="1300" kern="1200" dirty="0">
            <a:solidFill>
              <a:sysClr val="windowText" lastClr="000000"/>
            </a:solidFill>
            <a:latin typeface="Lucida Sans Unicode"/>
            <a:ea typeface="+mn-ea"/>
            <a:cs typeface="+mn-cs"/>
          </a:endParaRPr>
        </a:p>
      </dsp:txBody>
      <dsp:txXfrm>
        <a:off x="12639" y="11749"/>
        <a:ext cx="3287088" cy="359338"/>
      </dsp:txXfrm>
    </dsp:sp>
    <dsp:sp modelId="{E30E08CE-5F67-4DC6-B594-22D628D97EB6}">
      <dsp:nvSpPr>
        <dsp:cNvPr id="0" name=""/>
        <dsp:cNvSpPr/>
      </dsp:nvSpPr>
      <dsp:spPr>
        <a:xfrm>
          <a:off x="1459" y="425018"/>
          <a:ext cx="1065844" cy="381698"/>
        </a:xfrm>
        <a:prstGeom prst="roundRect">
          <a:avLst>
            <a:gd name="adj" fmla="val 10000"/>
          </a:avLst>
        </a:prstGeom>
        <a:gradFill rotWithShape="0">
          <a:gsLst>
            <a:gs pos="0">
              <a:srgbClr val="DA1F28">
                <a:hueOff val="0"/>
                <a:satOff val="0"/>
                <a:lumOff val="0"/>
                <a:alphaOff val="0"/>
                <a:tint val="62000"/>
                <a:satMod val="180000"/>
              </a:srgbClr>
            </a:gs>
            <a:gs pos="65000">
              <a:srgbClr val="DA1F28">
                <a:hueOff val="0"/>
                <a:satOff val="0"/>
                <a:lumOff val="0"/>
                <a:alphaOff val="0"/>
                <a:tint val="32000"/>
                <a:satMod val="250000"/>
              </a:srgbClr>
            </a:gs>
            <a:gs pos="100000">
              <a:srgbClr val="DA1F28">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it-IT" sz="1300" kern="1200" dirty="0" smtClean="0">
              <a:solidFill>
                <a:sysClr val="windowText" lastClr="000000"/>
              </a:solidFill>
              <a:latin typeface="Lucida Sans Unicode"/>
              <a:ea typeface="+mn-ea"/>
              <a:cs typeface="+mn-cs"/>
            </a:rPr>
            <a:t>&lt;head&gt;</a:t>
          </a:r>
          <a:endParaRPr lang="it-IT" sz="1300" kern="1200" dirty="0">
            <a:solidFill>
              <a:sysClr val="windowText" lastClr="000000"/>
            </a:solidFill>
            <a:latin typeface="Lucida Sans Unicode"/>
            <a:ea typeface="+mn-ea"/>
            <a:cs typeface="+mn-cs"/>
          </a:endParaRPr>
        </a:p>
      </dsp:txBody>
      <dsp:txXfrm>
        <a:off x="12639" y="436198"/>
        <a:ext cx="1043484" cy="359338"/>
      </dsp:txXfrm>
    </dsp:sp>
    <dsp:sp modelId="{02AEE438-9AB4-4CB8-ABDD-E3AF85F9CAB5}">
      <dsp:nvSpPr>
        <dsp:cNvPr id="0" name=""/>
        <dsp:cNvSpPr/>
      </dsp:nvSpPr>
      <dsp:spPr>
        <a:xfrm>
          <a:off x="1156835" y="425018"/>
          <a:ext cx="2154072" cy="381698"/>
        </a:xfrm>
        <a:prstGeom prst="roundRect">
          <a:avLst>
            <a:gd name="adj" fmla="val 10000"/>
          </a:avLst>
        </a:prstGeom>
        <a:gradFill rotWithShape="0">
          <a:gsLst>
            <a:gs pos="0">
              <a:srgbClr val="DA1F28">
                <a:hueOff val="0"/>
                <a:satOff val="0"/>
                <a:lumOff val="0"/>
                <a:alphaOff val="0"/>
                <a:tint val="62000"/>
                <a:satMod val="180000"/>
              </a:srgbClr>
            </a:gs>
            <a:gs pos="65000">
              <a:srgbClr val="DA1F28">
                <a:hueOff val="0"/>
                <a:satOff val="0"/>
                <a:lumOff val="0"/>
                <a:alphaOff val="0"/>
                <a:tint val="32000"/>
                <a:satMod val="250000"/>
              </a:srgbClr>
            </a:gs>
            <a:gs pos="100000">
              <a:srgbClr val="DA1F28">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it-IT" sz="1300" kern="1200" dirty="0" smtClean="0">
              <a:solidFill>
                <a:sysClr val="windowText" lastClr="000000"/>
              </a:solidFill>
              <a:latin typeface="Lucida Sans Unicode"/>
              <a:ea typeface="+mn-ea"/>
              <a:cs typeface="+mn-cs"/>
            </a:rPr>
            <a:t>&lt;body&gt;</a:t>
          </a:r>
          <a:endParaRPr lang="it-IT" sz="1300" kern="1200" dirty="0">
            <a:solidFill>
              <a:sysClr val="windowText" lastClr="000000"/>
            </a:solidFill>
            <a:latin typeface="Lucida Sans Unicode"/>
            <a:ea typeface="+mn-ea"/>
            <a:cs typeface="+mn-cs"/>
          </a:endParaRPr>
        </a:p>
      </dsp:txBody>
      <dsp:txXfrm>
        <a:off x="1168015" y="436198"/>
        <a:ext cx="2131712" cy="359338"/>
      </dsp:txXfrm>
    </dsp:sp>
    <dsp:sp modelId="{0989E3CE-80CD-49A8-A7DC-2A1105E18D53}">
      <dsp:nvSpPr>
        <dsp:cNvPr id="0" name=""/>
        <dsp:cNvSpPr/>
      </dsp:nvSpPr>
      <dsp:spPr>
        <a:xfrm>
          <a:off x="1156835" y="849467"/>
          <a:ext cx="2154072" cy="381698"/>
        </a:xfrm>
        <a:prstGeom prst="roundRect">
          <a:avLst>
            <a:gd name="adj" fmla="val 10000"/>
          </a:avLst>
        </a:prstGeom>
        <a:gradFill rotWithShape="0">
          <a:gsLst>
            <a:gs pos="0">
              <a:srgbClr val="EB641B">
                <a:hueOff val="0"/>
                <a:satOff val="0"/>
                <a:lumOff val="0"/>
                <a:alphaOff val="0"/>
                <a:tint val="62000"/>
                <a:satMod val="180000"/>
              </a:srgbClr>
            </a:gs>
            <a:gs pos="65000">
              <a:srgbClr val="EB641B">
                <a:hueOff val="0"/>
                <a:satOff val="0"/>
                <a:lumOff val="0"/>
                <a:alphaOff val="0"/>
                <a:tint val="32000"/>
                <a:satMod val="250000"/>
              </a:srgbClr>
            </a:gs>
            <a:gs pos="100000">
              <a:srgbClr val="EB641B">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it-IT" sz="1300" kern="1200" dirty="0" smtClean="0">
              <a:solidFill>
                <a:sysClr val="windowText" lastClr="000000"/>
              </a:solidFill>
              <a:latin typeface="Lucida Sans Unicode"/>
              <a:ea typeface="+mn-ea"/>
              <a:cs typeface="+mn-cs"/>
            </a:rPr>
            <a:t>&lt;div&gt;</a:t>
          </a:r>
          <a:endParaRPr lang="it-IT" sz="1300" kern="1200" dirty="0">
            <a:solidFill>
              <a:sysClr val="windowText" lastClr="000000"/>
            </a:solidFill>
            <a:latin typeface="Lucida Sans Unicode"/>
            <a:ea typeface="+mn-ea"/>
            <a:cs typeface="+mn-cs"/>
          </a:endParaRPr>
        </a:p>
      </dsp:txBody>
      <dsp:txXfrm>
        <a:off x="1168015" y="860647"/>
        <a:ext cx="2131712" cy="359338"/>
      </dsp:txXfrm>
    </dsp:sp>
    <dsp:sp modelId="{64619ADA-4667-4360-A81D-0ABCFF5AAA59}">
      <dsp:nvSpPr>
        <dsp:cNvPr id="0" name=""/>
        <dsp:cNvSpPr/>
      </dsp:nvSpPr>
      <dsp:spPr>
        <a:xfrm>
          <a:off x="1156835" y="1273916"/>
          <a:ext cx="1065844" cy="381698"/>
        </a:xfrm>
        <a:prstGeom prst="roundRect">
          <a:avLst>
            <a:gd name="adj" fmla="val 10000"/>
          </a:avLst>
        </a:prstGeom>
        <a:gradFill rotWithShape="0">
          <a:gsLst>
            <a:gs pos="0">
              <a:srgbClr val="39639D">
                <a:hueOff val="0"/>
                <a:satOff val="0"/>
                <a:lumOff val="0"/>
                <a:alphaOff val="0"/>
                <a:tint val="62000"/>
                <a:satMod val="180000"/>
              </a:srgbClr>
            </a:gs>
            <a:gs pos="65000">
              <a:srgbClr val="39639D">
                <a:hueOff val="0"/>
                <a:satOff val="0"/>
                <a:lumOff val="0"/>
                <a:alphaOff val="0"/>
                <a:tint val="32000"/>
                <a:satMod val="250000"/>
              </a:srgbClr>
            </a:gs>
            <a:gs pos="100000">
              <a:srgbClr val="39639D">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it-IT" sz="1300" kern="1200" dirty="0" smtClean="0">
              <a:solidFill>
                <a:sysClr val="windowText" lastClr="000000"/>
              </a:solidFill>
              <a:latin typeface="Lucida Sans Unicode"/>
              <a:ea typeface="+mn-ea"/>
              <a:cs typeface="+mn-cs"/>
            </a:rPr>
            <a:t>&lt;p&gt;</a:t>
          </a:r>
          <a:endParaRPr lang="it-IT" sz="1300" kern="1200" dirty="0">
            <a:solidFill>
              <a:sysClr val="windowText" lastClr="000000"/>
            </a:solidFill>
            <a:latin typeface="Lucida Sans Unicode"/>
            <a:ea typeface="+mn-ea"/>
            <a:cs typeface="+mn-cs"/>
          </a:endParaRPr>
        </a:p>
      </dsp:txBody>
      <dsp:txXfrm>
        <a:off x="1168015" y="1285096"/>
        <a:ext cx="1043484" cy="359338"/>
      </dsp:txXfrm>
    </dsp:sp>
    <dsp:sp modelId="{D7116B47-057A-48A1-92BC-1CB47F102D37}">
      <dsp:nvSpPr>
        <dsp:cNvPr id="0" name=""/>
        <dsp:cNvSpPr/>
      </dsp:nvSpPr>
      <dsp:spPr>
        <a:xfrm>
          <a:off x="2245063" y="1273916"/>
          <a:ext cx="1065844" cy="381698"/>
        </a:xfrm>
        <a:prstGeom prst="roundRect">
          <a:avLst>
            <a:gd name="adj" fmla="val 10000"/>
          </a:avLst>
        </a:prstGeom>
        <a:gradFill rotWithShape="0">
          <a:gsLst>
            <a:gs pos="0">
              <a:srgbClr val="39639D">
                <a:hueOff val="0"/>
                <a:satOff val="0"/>
                <a:lumOff val="0"/>
                <a:alphaOff val="0"/>
                <a:tint val="62000"/>
                <a:satMod val="180000"/>
              </a:srgbClr>
            </a:gs>
            <a:gs pos="65000">
              <a:srgbClr val="39639D">
                <a:hueOff val="0"/>
                <a:satOff val="0"/>
                <a:lumOff val="0"/>
                <a:alphaOff val="0"/>
                <a:tint val="32000"/>
                <a:satMod val="250000"/>
              </a:srgbClr>
            </a:gs>
            <a:gs pos="100000">
              <a:srgbClr val="39639D">
                <a:hueOff val="0"/>
                <a:satOff val="0"/>
                <a:lumOff val="0"/>
                <a:alphaOff val="0"/>
                <a:tint val="23000"/>
                <a:satMod val="300000"/>
              </a:srgb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it-IT" sz="1300" kern="1200" dirty="0" smtClean="0">
              <a:solidFill>
                <a:sysClr val="windowText" lastClr="000000"/>
              </a:solidFill>
              <a:latin typeface="Lucida Sans Unicode"/>
              <a:ea typeface="+mn-ea"/>
              <a:cs typeface="+mn-cs"/>
            </a:rPr>
            <a:t>&lt;a&gt;</a:t>
          </a:r>
          <a:endParaRPr lang="it-IT" sz="1300" kern="1200" dirty="0">
            <a:solidFill>
              <a:sysClr val="windowText" lastClr="000000"/>
            </a:solidFill>
            <a:latin typeface="Lucida Sans Unicode"/>
            <a:ea typeface="+mn-ea"/>
            <a:cs typeface="+mn-cs"/>
          </a:endParaRPr>
        </a:p>
      </dsp:txBody>
      <dsp:txXfrm>
        <a:off x="2256243" y="1285096"/>
        <a:ext cx="1043484" cy="35933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848C2E-6CBC-CC49-9429-E5AEED773D61}" type="datetimeFigureOut">
              <a:rPr lang="it-IT" smtClean="0"/>
              <a:t>04/10/16</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9345C-489D-6842-9700-09408CB54C4E}" type="slidenum">
              <a:rPr lang="it-IT" smtClean="0"/>
              <a:t>‹n.›</a:t>
            </a:fld>
            <a:endParaRPr lang="it-IT"/>
          </a:p>
        </p:txBody>
      </p:sp>
    </p:spTree>
    <p:extLst>
      <p:ext uri="{BB962C8B-B14F-4D97-AF65-F5344CB8AC3E}">
        <p14:creationId xmlns:p14="http://schemas.microsoft.com/office/powerpoint/2010/main" val="1508618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670163E-EA75-45C0-87B5-87A2C8080900}" type="slidenum">
              <a:rPr lang="it-IT" smtClean="0"/>
              <a:t>2</a:t>
            </a:fld>
            <a:endParaRPr lang="it-IT"/>
          </a:p>
        </p:txBody>
      </p:sp>
    </p:spTree>
    <p:extLst>
      <p:ext uri="{BB962C8B-B14F-4D97-AF65-F5344CB8AC3E}">
        <p14:creationId xmlns:p14="http://schemas.microsoft.com/office/powerpoint/2010/main" val="142853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Vediamo nel dettaglio il</a:t>
            </a:r>
            <a:r>
              <a:rPr lang="it-IT" baseline="0" dirty="0" smtClean="0"/>
              <a:t> confronto tra una pagina strutturata secondo gli standard XHTML e una pagina HTML5 costruita con i nuovi TAG SEMANTICI.</a:t>
            </a:r>
          </a:p>
          <a:p>
            <a:endParaRPr lang="it-IT" baseline="0" dirty="0" smtClean="0"/>
          </a:p>
          <a:p>
            <a:r>
              <a:rPr lang="it-IT" baseline="0" dirty="0" smtClean="0"/>
              <a:t>Da notare la nomenclatura dei </a:t>
            </a:r>
            <a:r>
              <a:rPr lang="it-IT" baseline="0" dirty="0" err="1" smtClean="0"/>
              <a:t>tag</a:t>
            </a:r>
            <a:r>
              <a:rPr lang="it-IT" baseline="0" dirty="0" smtClean="0"/>
              <a:t>, nella pagina XHTML abbiamo una serie di elementi DIV distinti dall’ID o la classe applicata.</a:t>
            </a:r>
          </a:p>
          <a:p>
            <a:endParaRPr lang="it-IT" baseline="0" dirty="0" smtClean="0"/>
          </a:p>
          <a:p>
            <a:r>
              <a:rPr lang="it-IT" baseline="0" dirty="0" smtClean="0"/>
              <a:t>In HTML5, invece, il nome del TAG definisce il contenuto che andrà a popolare la sezione o il box.</a:t>
            </a:r>
          </a:p>
          <a:p>
            <a:r>
              <a:rPr lang="it-IT" sz="1200" b="0" i="0" kern="1200" dirty="0" smtClean="0">
                <a:solidFill>
                  <a:schemeClr val="tx1"/>
                </a:solidFill>
                <a:effectLst/>
                <a:latin typeface="+mn-lt"/>
                <a:ea typeface="+mn-ea"/>
                <a:cs typeface="+mn-cs"/>
              </a:rPr>
              <a:t>Come si può notare, i </a:t>
            </a:r>
            <a:r>
              <a:rPr lang="it-IT" sz="1200" b="0" i="0" kern="1200" dirty="0" err="1" smtClean="0">
                <a:solidFill>
                  <a:schemeClr val="tx1"/>
                </a:solidFill>
                <a:effectLst/>
                <a:latin typeface="+mn-lt"/>
                <a:ea typeface="+mn-ea"/>
                <a:cs typeface="+mn-cs"/>
              </a:rPr>
              <a:t>tag</a:t>
            </a:r>
            <a:r>
              <a:rPr lang="it-IT" sz="1200" b="0" i="0" kern="1200" dirty="0" smtClean="0">
                <a:solidFill>
                  <a:schemeClr val="tx1"/>
                </a:solidFill>
                <a:effectLst/>
                <a:latin typeface="+mn-lt"/>
                <a:ea typeface="+mn-ea"/>
                <a:cs typeface="+mn-cs"/>
              </a:rPr>
              <a:t> introdotti hanno </a:t>
            </a:r>
            <a:r>
              <a:rPr lang="it-IT" sz="1200" b="1" i="0" kern="1200" dirty="0" smtClean="0">
                <a:solidFill>
                  <a:schemeClr val="tx1"/>
                </a:solidFill>
                <a:effectLst/>
                <a:latin typeface="+mn-lt"/>
                <a:ea typeface="+mn-ea"/>
                <a:cs typeface="+mn-cs"/>
              </a:rPr>
              <a:t>un nome in strettissima attinenza con il proprio contenuto</a:t>
            </a:r>
            <a:r>
              <a:rPr lang="it-IT" sz="1200" b="0" i="0" kern="1200" dirty="0" smtClean="0">
                <a:solidFill>
                  <a:schemeClr val="tx1"/>
                </a:solidFill>
                <a:effectLst/>
                <a:latin typeface="+mn-lt"/>
                <a:ea typeface="+mn-ea"/>
                <a:cs typeface="+mn-cs"/>
              </a:rPr>
              <a:t>; </a:t>
            </a:r>
            <a:endParaRPr lang="it-IT" baseline="0" dirty="0" smtClean="0"/>
          </a:p>
          <a:p>
            <a:endParaRPr lang="it-IT" baseline="0" dirty="0" smtClean="0"/>
          </a:p>
          <a:p>
            <a:r>
              <a:rPr lang="it-IT" baseline="0" dirty="0" smtClean="0"/>
              <a:t>Qual è il vantaggio? Migliore indicizzazione sui motori di ricerca e migliori prestazioni a livello di caricamento.</a:t>
            </a:r>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56</a:t>
            </a:fld>
            <a:endParaRPr lang="it-IT"/>
          </a:p>
        </p:txBody>
      </p:sp>
    </p:spTree>
    <p:extLst>
      <p:ext uri="{BB962C8B-B14F-4D97-AF65-F5344CB8AC3E}">
        <p14:creationId xmlns:p14="http://schemas.microsoft.com/office/powerpoint/2010/main" val="1356456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Vediamo nel dettaglio il</a:t>
            </a:r>
            <a:r>
              <a:rPr lang="it-IT" baseline="0" dirty="0" smtClean="0"/>
              <a:t> confronto tra una pagina strutturata secondo gli standard XHTML e una pagina HTML5 costruita con i nuovi TAG SEMANTICI.</a:t>
            </a:r>
          </a:p>
          <a:p>
            <a:endParaRPr lang="it-IT" baseline="0" dirty="0" smtClean="0"/>
          </a:p>
          <a:p>
            <a:r>
              <a:rPr lang="it-IT" baseline="0" dirty="0" smtClean="0"/>
              <a:t>Da notare la nomenclatura dei </a:t>
            </a:r>
            <a:r>
              <a:rPr lang="it-IT" baseline="0" dirty="0" err="1" smtClean="0"/>
              <a:t>tag</a:t>
            </a:r>
            <a:r>
              <a:rPr lang="it-IT" baseline="0" dirty="0" smtClean="0"/>
              <a:t>, nella pagina XHTML abbiamo una serie di elementi DIV distinti dall’ID o la classe applicata.</a:t>
            </a:r>
          </a:p>
          <a:p>
            <a:endParaRPr lang="it-IT" baseline="0" dirty="0" smtClean="0"/>
          </a:p>
          <a:p>
            <a:r>
              <a:rPr lang="it-IT" baseline="0" dirty="0" smtClean="0"/>
              <a:t>In HTML5, invece, il nome del TAG definisce il contenuto che andrà a popolare la sezione o il box.</a:t>
            </a:r>
          </a:p>
          <a:p>
            <a:r>
              <a:rPr lang="it-IT" sz="1200" b="0" i="0" kern="1200" dirty="0" smtClean="0">
                <a:solidFill>
                  <a:schemeClr val="tx1"/>
                </a:solidFill>
                <a:effectLst/>
                <a:latin typeface="+mn-lt"/>
                <a:ea typeface="+mn-ea"/>
                <a:cs typeface="+mn-cs"/>
              </a:rPr>
              <a:t>Come si può notare, i </a:t>
            </a:r>
            <a:r>
              <a:rPr lang="it-IT" sz="1200" b="0" i="0" kern="1200" dirty="0" err="1" smtClean="0">
                <a:solidFill>
                  <a:schemeClr val="tx1"/>
                </a:solidFill>
                <a:effectLst/>
                <a:latin typeface="+mn-lt"/>
                <a:ea typeface="+mn-ea"/>
                <a:cs typeface="+mn-cs"/>
              </a:rPr>
              <a:t>tag</a:t>
            </a:r>
            <a:r>
              <a:rPr lang="it-IT" sz="1200" b="0" i="0" kern="1200" dirty="0" smtClean="0">
                <a:solidFill>
                  <a:schemeClr val="tx1"/>
                </a:solidFill>
                <a:effectLst/>
                <a:latin typeface="+mn-lt"/>
                <a:ea typeface="+mn-ea"/>
                <a:cs typeface="+mn-cs"/>
              </a:rPr>
              <a:t> introdotti hanno </a:t>
            </a:r>
            <a:r>
              <a:rPr lang="it-IT" sz="1200" b="1" i="0" kern="1200" dirty="0" smtClean="0">
                <a:solidFill>
                  <a:schemeClr val="tx1"/>
                </a:solidFill>
                <a:effectLst/>
                <a:latin typeface="+mn-lt"/>
                <a:ea typeface="+mn-ea"/>
                <a:cs typeface="+mn-cs"/>
              </a:rPr>
              <a:t>un nome in strettissima attinenza con il proprio contenuto</a:t>
            </a:r>
            <a:r>
              <a:rPr lang="it-IT" sz="1200" b="0" i="0" kern="1200" dirty="0" smtClean="0">
                <a:solidFill>
                  <a:schemeClr val="tx1"/>
                </a:solidFill>
                <a:effectLst/>
                <a:latin typeface="+mn-lt"/>
                <a:ea typeface="+mn-ea"/>
                <a:cs typeface="+mn-cs"/>
              </a:rPr>
              <a:t>; </a:t>
            </a:r>
            <a:endParaRPr lang="it-IT" baseline="0" dirty="0" smtClean="0"/>
          </a:p>
          <a:p>
            <a:endParaRPr lang="it-IT" baseline="0" dirty="0" smtClean="0"/>
          </a:p>
          <a:p>
            <a:r>
              <a:rPr lang="it-IT" baseline="0" dirty="0" smtClean="0"/>
              <a:t>Qual è il vantaggio? Migliore indicizzazione sui motori di ricerca e migliori prestazioni a livello di caricamento.</a:t>
            </a:r>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57</a:t>
            </a:fld>
            <a:endParaRPr lang="it-IT"/>
          </a:p>
        </p:txBody>
      </p:sp>
    </p:spTree>
    <p:extLst>
      <p:ext uri="{BB962C8B-B14F-4D97-AF65-F5344CB8AC3E}">
        <p14:creationId xmlns:p14="http://schemas.microsoft.com/office/powerpoint/2010/main" val="1588746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Vediamo nel dettaglio il</a:t>
            </a:r>
            <a:r>
              <a:rPr lang="it-IT" baseline="0" dirty="0" smtClean="0"/>
              <a:t> confronto tra una pagina strutturata secondo gli standard XHTML e una pagina HTML5 costruita con i nuovi TAG SEMANTICI.</a:t>
            </a:r>
          </a:p>
          <a:p>
            <a:endParaRPr lang="it-IT" baseline="0" dirty="0" smtClean="0"/>
          </a:p>
          <a:p>
            <a:r>
              <a:rPr lang="it-IT" baseline="0" dirty="0" smtClean="0"/>
              <a:t>Da notare la nomenclatura dei </a:t>
            </a:r>
            <a:r>
              <a:rPr lang="it-IT" baseline="0" dirty="0" err="1" smtClean="0"/>
              <a:t>tag</a:t>
            </a:r>
            <a:r>
              <a:rPr lang="it-IT" baseline="0" dirty="0" smtClean="0"/>
              <a:t>, nella pagina XHTML abbiamo una serie di elementi DIV distinti dall’ID o la classe applicata.</a:t>
            </a:r>
          </a:p>
          <a:p>
            <a:endParaRPr lang="it-IT" baseline="0" dirty="0" smtClean="0"/>
          </a:p>
          <a:p>
            <a:r>
              <a:rPr lang="it-IT" baseline="0" dirty="0" smtClean="0"/>
              <a:t>In HTML5, invece, il nome del TAG definisce il contenuto che andrà a popolare la sezione o il box.</a:t>
            </a:r>
          </a:p>
          <a:p>
            <a:r>
              <a:rPr lang="it-IT" sz="1200" b="0" i="0" kern="1200" dirty="0" smtClean="0">
                <a:solidFill>
                  <a:schemeClr val="tx1"/>
                </a:solidFill>
                <a:effectLst/>
                <a:latin typeface="+mn-lt"/>
                <a:ea typeface="+mn-ea"/>
                <a:cs typeface="+mn-cs"/>
              </a:rPr>
              <a:t>Come si può notare, i </a:t>
            </a:r>
            <a:r>
              <a:rPr lang="it-IT" sz="1200" b="0" i="0" kern="1200" dirty="0" err="1" smtClean="0">
                <a:solidFill>
                  <a:schemeClr val="tx1"/>
                </a:solidFill>
                <a:effectLst/>
                <a:latin typeface="+mn-lt"/>
                <a:ea typeface="+mn-ea"/>
                <a:cs typeface="+mn-cs"/>
              </a:rPr>
              <a:t>tag</a:t>
            </a:r>
            <a:r>
              <a:rPr lang="it-IT" sz="1200" b="0" i="0" kern="1200" dirty="0" smtClean="0">
                <a:solidFill>
                  <a:schemeClr val="tx1"/>
                </a:solidFill>
                <a:effectLst/>
                <a:latin typeface="+mn-lt"/>
                <a:ea typeface="+mn-ea"/>
                <a:cs typeface="+mn-cs"/>
              </a:rPr>
              <a:t> introdotti hanno </a:t>
            </a:r>
            <a:r>
              <a:rPr lang="it-IT" sz="1200" b="1" i="0" kern="1200" dirty="0" smtClean="0">
                <a:solidFill>
                  <a:schemeClr val="tx1"/>
                </a:solidFill>
                <a:effectLst/>
                <a:latin typeface="+mn-lt"/>
                <a:ea typeface="+mn-ea"/>
                <a:cs typeface="+mn-cs"/>
              </a:rPr>
              <a:t>un nome in strettissima attinenza con il proprio contenuto</a:t>
            </a:r>
            <a:r>
              <a:rPr lang="it-IT" sz="1200" b="0" i="0" kern="1200" dirty="0" smtClean="0">
                <a:solidFill>
                  <a:schemeClr val="tx1"/>
                </a:solidFill>
                <a:effectLst/>
                <a:latin typeface="+mn-lt"/>
                <a:ea typeface="+mn-ea"/>
                <a:cs typeface="+mn-cs"/>
              </a:rPr>
              <a:t>; </a:t>
            </a:r>
            <a:endParaRPr lang="it-IT" baseline="0" dirty="0" smtClean="0"/>
          </a:p>
          <a:p>
            <a:endParaRPr lang="it-IT" baseline="0" dirty="0" smtClean="0"/>
          </a:p>
          <a:p>
            <a:r>
              <a:rPr lang="it-IT" baseline="0" dirty="0" smtClean="0"/>
              <a:t>Qual è il vantaggio? Migliore indicizzazione sui motori di ricerca e migliori prestazioni a livello di caricamento.</a:t>
            </a:r>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58</a:t>
            </a:fld>
            <a:endParaRPr lang="it-IT"/>
          </a:p>
        </p:txBody>
      </p:sp>
    </p:spTree>
    <p:extLst>
      <p:ext uri="{BB962C8B-B14F-4D97-AF65-F5344CB8AC3E}">
        <p14:creationId xmlns:p14="http://schemas.microsoft.com/office/powerpoint/2010/main" val="1942778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Html5</a:t>
            </a:r>
            <a:r>
              <a:rPr lang="it-IT" baseline="0" dirty="0" smtClean="0"/>
              <a:t> introduce nuovi </a:t>
            </a:r>
            <a:r>
              <a:rPr lang="it-IT" baseline="0" dirty="0" err="1" smtClean="0"/>
              <a:t>tag</a:t>
            </a:r>
            <a:r>
              <a:rPr lang="it-IT" baseline="0" dirty="0" smtClean="0"/>
              <a:t> come ad esempio &lt;</a:t>
            </a:r>
            <a:r>
              <a:rPr lang="it-IT" baseline="0" dirty="0" err="1" smtClean="0"/>
              <a:t>article</a:t>
            </a:r>
            <a:r>
              <a:rPr lang="it-IT" baseline="0" dirty="0" smtClean="0"/>
              <a:t>&gt; &lt;video&gt; e &lt;audio&gt; che definiscono il tipo di contenuto</a:t>
            </a:r>
            <a:endParaRPr lang="it-IT" dirty="0"/>
          </a:p>
        </p:txBody>
      </p:sp>
      <p:sp>
        <p:nvSpPr>
          <p:cNvPr id="4" name="Segnaposto numero diapositiva 3"/>
          <p:cNvSpPr>
            <a:spLocks noGrp="1"/>
          </p:cNvSpPr>
          <p:nvPr>
            <p:ph type="sldNum" sz="quarter" idx="10"/>
          </p:nvPr>
        </p:nvSpPr>
        <p:spPr/>
        <p:txBody>
          <a:bodyPr/>
          <a:lstStyle/>
          <a:p>
            <a:pPr>
              <a:defRPr/>
            </a:pPr>
            <a:fld id="{83C7E694-F1EE-42F8-BBDF-E0C92ACB63B9}" type="slidenum">
              <a:rPr lang="it-IT" smtClean="0"/>
              <a:pPr>
                <a:defRPr/>
              </a:pPr>
              <a:t>60</a:t>
            </a:fld>
            <a:endParaRPr lang="it-IT"/>
          </a:p>
        </p:txBody>
      </p:sp>
    </p:spTree>
    <p:extLst>
      <p:ext uri="{BB962C8B-B14F-4D97-AF65-F5344CB8AC3E}">
        <p14:creationId xmlns:p14="http://schemas.microsoft.com/office/powerpoint/2010/main" val="231342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61</a:t>
            </a:fld>
            <a:endParaRPr lang="it-IT"/>
          </a:p>
        </p:txBody>
      </p:sp>
    </p:spTree>
    <p:extLst>
      <p:ext uri="{BB962C8B-B14F-4D97-AF65-F5344CB8AC3E}">
        <p14:creationId xmlns:p14="http://schemas.microsoft.com/office/powerpoint/2010/main" val="2017983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0549345C-489D-6842-9700-09408CB54C4E}" type="slidenum">
              <a:rPr lang="it-IT" smtClean="0"/>
              <a:t>64</a:t>
            </a:fld>
            <a:endParaRPr lang="it-IT"/>
          </a:p>
        </p:txBody>
      </p:sp>
    </p:spTree>
    <p:extLst>
      <p:ext uri="{BB962C8B-B14F-4D97-AF65-F5344CB8AC3E}">
        <p14:creationId xmlns:p14="http://schemas.microsoft.com/office/powerpoint/2010/main" val="1955247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 </a:t>
            </a:r>
            <a:endParaRPr lang="it-IT" baseline="0" dirty="0" smtClean="0"/>
          </a:p>
          <a:p>
            <a:endParaRPr lang="it-IT" baseline="0" dirty="0" smtClean="0"/>
          </a:p>
          <a:p>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72</a:t>
            </a:fld>
            <a:endParaRPr lang="it-IT"/>
          </a:p>
        </p:txBody>
      </p:sp>
    </p:spTree>
    <p:extLst>
      <p:ext uri="{BB962C8B-B14F-4D97-AF65-F5344CB8AC3E}">
        <p14:creationId xmlns:p14="http://schemas.microsoft.com/office/powerpoint/2010/main" val="1471961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73</a:t>
            </a:fld>
            <a:endParaRPr lang="it-IT"/>
          </a:p>
        </p:txBody>
      </p:sp>
    </p:spTree>
    <p:extLst>
      <p:ext uri="{BB962C8B-B14F-4D97-AF65-F5344CB8AC3E}">
        <p14:creationId xmlns:p14="http://schemas.microsoft.com/office/powerpoint/2010/main" val="551365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74</a:t>
            </a:fld>
            <a:endParaRPr lang="it-IT"/>
          </a:p>
        </p:txBody>
      </p:sp>
    </p:spTree>
    <p:extLst>
      <p:ext uri="{BB962C8B-B14F-4D97-AF65-F5344CB8AC3E}">
        <p14:creationId xmlns:p14="http://schemas.microsoft.com/office/powerpoint/2010/main" val="116021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75</a:t>
            </a:fld>
            <a:endParaRPr lang="it-IT"/>
          </a:p>
        </p:txBody>
      </p:sp>
    </p:spTree>
    <p:extLst>
      <p:ext uri="{BB962C8B-B14F-4D97-AF65-F5344CB8AC3E}">
        <p14:creationId xmlns:p14="http://schemas.microsoft.com/office/powerpoint/2010/main" val="1157546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670163E-EA75-45C0-87B5-87A2C8080900}" type="slidenum">
              <a:rPr lang="it-IT" smtClean="0"/>
              <a:t>3</a:t>
            </a:fld>
            <a:endParaRPr lang="it-IT"/>
          </a:p>
        </p:txBody>
      </p:sp>
    </p:spTree>
    <p:extLst>
      <p:ext uri="{BB962C8B-B14F-4D97-AF65-F5344CB8AC3E}">
        <p14:creationId xmlns:p14="http://schemas.microsoft.com/office/powerpoint/2010/main" val="652042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76</a:t>
            </a:fld>
            <a:endParaRPr lang="it-IT"/>
          </a:p>
        </p:txBody>
      </p:sp>
    </p:spTree>
    <p:extLst>
      <p:ext uri="{BB962C8B-B14F-4D97-AF65-F5344CB8AC3E}">
        <p14:creationId xmlns:p14="http://schemas.microsoft.com/office/powerpoint/2010/main" val="1170576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786A0575-AE8E-42B8-A071-CF1DACFA4AE5}" type="slidenum">
              <a:rPr lang="it-IT" smtClean="0"/>
              <a:t>77</a:t>
            </a:fld>
            <a:endParaRPr lang="it-IT"/>
          </a:p>
        </p:txBody>
      </p:sp>
    </p:spTree>
    <p:extLst>
      <p:ext uri="{BB962C8B-B14F-4D97-AF65-F5344CB8AC3E}">
        <p14:creationId xmlns:p14="http://schemas.microsoft.com/office/powerpoint/2010/main" val="1882498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0549345C-489D-6842-9700-09408CB54C4E}" type="slidenum">
              <a:rPr lang="it-IT" smtClean="0"/>
              <a:t>100</a:t>
            </a:fld>
            <a:endParaRPr lang="it-IT"/>
          </a:p>
        </p:txBody>
      </p:sp>
    </p:spTree>
    <p:extLst>
      <p:ext uri="{BB962C8B-B14F-4D97-AF65-F5344CB8AC3E}">
        <p14:creationId xmlns:p14="http://schemas.microsoft.com/office/powerpoint/2010/main" val="1090068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0549345C-489D-6842-9700-09408CB54C4E}" type="slidenum">
              <a:rPr lang="it-IT" smtClean="0"/>
              <a:t>103</a:t>
            </a:fld>
            <a:endParaRPr lang="it-IT"/>
          </a:p>
        </p:txBody>
      </p:sp>
    </p:spTree>
    <p:extLst>
      <p:ext uri="{BB962C8B-B14F-4D97-AF65-F5344CB8AC3E}">
        <p14:creationId xmlns:p14="http://schemas.microsoft.com/office/powerpoint/2010/main" val="2029877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0549345C-489D-6842-9700-09408CB54C4E}" type="slidenum">
              <a:rPr lang="it-IT" smtClean="0"/>
              <a:t>121</a:t>
            </a:fld>
            <a:endParaRPr lang="it-IT"/>
          </a:p>
        </p:txBody>
      </p:sp>
    </p:spTree>
    <p:extLst>
      <p:ext uri="{BB962C8B-B14F-4D97-AF65-F5344CB8AC3E}">
        <p14:creationId xmlns:p14="http://schemas.microsoft.com/office/powerpoint/2010/main" val="7147295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0549345C-489D-6842-9700-09408CB54C4E}" type="slidenum">
              <a:rPr lang="it-IT" smtClean="0"/>
              <a:t>122</a:t>
            </a:fld>
            <a:endParaRPr lang="it-IT"/>
          </a:p>
        </p:txBody>
      </p:sp>
    </p:spTree>
    <p:extLst>
      <p:ext uri="{BB962C8B-B14F-4D97-AF65-F5344CB8AC3E}">
        <p14:creationId xmlns:p14="http://schemas.microsoft.com/office/powerpoint/2010/main" val="536192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0549345C-489D-6842-9700-09408CB54C4E}" type="slidenum">
              <a:rPr lang="it-IT" smtClean="0"/>
              <a:t>123</a:t>
            </a:fld>
            <a:endParaRPr lang="it-IT"/>
          </a:p>
        </p:txBody>
      </p:sp>
    </p:spTree>
    <p:extLst>
      <p:ext uri="{BB962C8B-B14F-4D97-AF65-F5344CB8AC3E}">
        <p14:creationId xmlns:p14="http://schemas.microsoft.com/office/powerpoint/2010/main" val="832629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0549345C-489D-6842-9700-09408CB54C4E}" type="slidenum">
              <a:rPr lang="it-IT" smtClean="0"/>
              <a:t>124</a:t>
            </a:fld>
            <a:endParaRPr lang="it-IT"/>
          </a:p>
        </p:txBody>
      </p:sp>
    </p:spTree>
    <p:extLst>
      <p:ext uri="{BB962C8B-B14F-4D97-AF65-F5344CB8AC3E}">
        <p14:creationId xmlns:p14="http://schemas.microsoft.com/office/powerpoint/2010/main" val="1274904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0549345C-489D-6842-9700-09408CB54C4E}" type="slidenum">
              <a:rPr lang="it-IT" smtClean="0"/>
              <a:t>125</a:t>
            </a:fld>
            <a:endParaRPr lang="it-IT"/>
          </a:p>
        </p:txBody>
      </p:sp>
    </p:spTree>
    <p:extLst>
      <p:ext uri="{BB962C8B-B14F-4D97-AF65-F5344CB8AC3E}">
        <p14:creationId xmlns:p14="http://schemas.microsoft.com/office/powerpoint/2010/main" val="15146245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0549345C-489D-6842-9700-09408CB54C4E}" type="slidenum">
              <a:rPr lang="it-IT" smtClean="0"/>
              <a:t>126</a:t>
            </a:fld>
            <a:endParaRPr lang="it-IT"/>
          </a:p>
        </p:txBody>
      </p:sp>
    </p:spTree>
    <p:extLst>
      <p:ext uri="{BB962C8B-B14F-4D97-AF65-F5344CB8AC3E}">
        <p14:creationId xmlns:p14="http://schemas.microsoft.com/office/powerpoint/2010/main" val="1220344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670163E-EA75-45C0-87B5-87A2C8080900}" type="slidenum">
              <a:rPr lang="it-IT" smtClean="0"/>
              <a:t>4</a:t>
            </a:fld>
            <a:endParaRPr lang="it-IT"/>
          </a:p>
        </p:txBody>
      </p:sp>
    </p:spTree>
    <p:extLst>
      <p:ext uri="{BB962C8B-B14F-4D97-AF65-F5344CB8AC3E}">
        <p14:creationId xmlns:p14="http://schemas.microsoft.com/office/powerpoint/2010/main" val="1330182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0549345C-489D-6842-9700-09408CB54C4E}" type="slidenum">
              <a:rPr lang="it-IT" smtClean="0"/>
              <a:t>127</a:t>
            </a:fld>
            <a:endParaRPr lang="it-IT"/>
          </a:p>
        </p:txBody>
      </p:sp>
    </p:spTree>
    <p:extLst>
      <p:ext uri="{BB962C8B-B14F-4D97-AF65-F5344CB8AC3E}">
        <p14:creationId xmlns:p14="http://schemas.microsoft.com/office/powerpoint/2010/main" val="1172703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0549345C-489D-6842-9700-09408CB54C4E}" type="slidenum">
              <a:rPr lang="it-IT" smtClean="0"/>
              <a:t>128</a:t>
            </a:fld>
            <a:endParaRPr lang="it-IT"/>
          </a:p>
        </p:txBody>
      </p:sp>
    </p:spTree>
    <p:extLst>
      <p:ext uri="{BB962C8B-B14F-4D97-AF65-F5344CB8AC3E}">
        <p14:creationId xmlns:p14="http://schemas.microsoft.com/office/powerpoint/2010/main" val="1538525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0549345C-489D-6842-9700-09408CB54C4E}" type="slidenum">
              <a:rPr lang="it-IT" smtClean="0"/>
              <a:t>129</a:t>
            </a:fld>
            <a:endParaRPr lang="it-IT"/>
          </a:p>
        </p:txBody>
      </p:sp>
    </p:spTree>
    <p:extLst>
      <p:ext uri="{BB962C8B-B14F-4D97-AF65-F5344CB8AC3E}">
        <p14:creationId xmlns:p14="http://schemas.microsoft.com/office/powerpoint/2010/main" val="1956287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670163E-EA75-45C0-87B5-87A2C8080900}" type="slidenum">
              <a:rPr lang="it-IT" smtClean="0"/>
              <a:t>5</a:t>
            </a:fld>
            <a:endParaRPr lang="it-IT"/>
          </a:p>
        </p:txBody>
      </p:sp>
    </p:spTree>
    <p:extLst>
      <p:ext uri="{BB962C8B-B14F-4D97-AF65-F5344CB8AC3E}">
        <p14:creationId xmlns:p14="http://schemas.microsoft.com/office/powerpoint/2010/main" val="216378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670163E-EA75-45C0-87B5-87A2C8080900}" type="slidenum">
              <a:rPr lang="it-IT" smtClean="0"/>
              <a:t>6</a:t>
            </a:fld>
            <a:endParaRPr lang="it-IT"/>
          </a:p>
        </p:txBody>
      </p:sp>
    </p:spTree>
    <p:extLst>
      <p:ext uri="{BB962C8B-B14F-4D97-AF65-F5344CB8AC3E}">
        <p14:creationId xmlns:p14="http://schemas.microsoft.com/office/powerpoint/2010/main" val="1767022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0549345C-489D-6842-9700-09408CB54C4E}" type="slidenum">
              <a:rPr lang="it-IT" smtClean="0"/>
              <a:t>18</a:t>
            </a:fld>
            <a:endParaRPr lang="it-IT"/>
          </a:p>
        </p:txBody>
      </p:sp>
    </p:spTree>
    <p:extLst>
      <p:ext uri="{BB962C8B-B14F-4D97-AF65-F5344CB8AC3E}">
        <p14:creationId xmlns:p14="http://schemas.microsoft.com/office/powerpoint/2010/main" val="984974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0549345C-489D-6842-9700-09408CB54C4E}" type="slidenum">
              <a:rPr lang="it-IT" smtClean="0"/>
              <a:t>34</a:t>
            </a:fld>
            <a:endParaRPr lang="it-IT"/>
          </a:p>
        </p:txBody>
      </p:sp>
    </p:spTree>
    <p:extLst>
      <p:ext uri="{BB962C8B-B14F-4D97-AF65-F5344CB8AC3E}">
        <p14:creationId xmlns:p14="http://schemas.microsoft.com/office/powerpoint/2010/main" val="127810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0549345C-489D-6842-9700-09408CB54C4E}" type="slidenum">
              <a:rPr lang="it-IT" smtClean="0"/>
              <a:t>45</a:t>
            </a:fld>
            <a:endParaRPr lang="it-IT"/>
          </a:p>
        </p:txBody>
      </p:sp>
    </p:spTree>
    <p:extLst>
      <p:ext uri="{BB962C8B-B14F-4D97-AF65-F5344CB8AC3E}">
        <p14:creationId xmlns:p14="http://schemas.microsoft.com/office/powerpoint/2010/main" val="2017285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lgn="l">
              <a:buNone/>
            </a:pPr>
            <a:r>
              <a:rPr lang="it-IT" sz="1200" b="0" i="0" kern="1200" dirty="0" smtClean="0">
                <a:solidFill>
                  <a:schemeClr val="tx1"/>
                </a:solidFill>
                <a:latin typeface="+mn-lt"/>
                <a:ea typeface="+mn-ea"/>
                <a:cs typeface="+mn-cs"/>
              </a:rPr>
              <a:t>Qual è o meglio qual è stata in passato</a:t>
            </a:r>
            <a:r>
              <a:rPr lang="it-IT" sz="1200" b="0" i="0" kern="1200" baseline="0" dirty="0" smtClean="0">
                <a:solidFill>
                  <a:schemeClr val="tx1"/>
                </a:solidFill>
                <a:latin typeface="+mn-lt"/>
                <a:ea typeface="+mn-ea"/>
                <a:cs typeface="+mn-cs"/>
              </a:rPr>
              <a:t> la limitazione dei </a:t>
            </a:r>
            <a:r>
              <a:rPr lang="it-IT" sz="1200" b="0" i="0" kern="1200" baseline="0" dirty="0" err="1" smtClean="0">
                <a:solidFill>
                  <a:schemeClr val="tx1"/>
                </a:solidFill>
                <a:latin typeface="+mn-lt"/>
                <a:ea typeface="+mn-ea"/>
                <a:cs typeface="+mn-cs"/>
              </a:rPr>
              <a:t>tag</a:t>
            </a:r>
            <a:r>
              <a:rPr lang="it-IT" sz="1200" b="0" i="0" kern="1200" baseline="0" dirty="0" smtClean="0">
                <a:solidFill>
                  <a:schemeClr val="tx1"/>
                </a:solidFill>
                <a:latin typeface="+mn-lt"/>
                <a:ea typeface="+mn-ea"/>
                <a:cs typeface="+mn-cs"/>
              </a:rPr>
              <a:t>?</a:t>
            </a:r>
          </a:p>
          <a:p>
            <a:pPr marL="0" indent="0" algn="l">
              <a:buNone/>
            </a:pPr>
            <a:r>
              <a:rPr lang="it-IT" sz="1200" b="0" i="0" kern="1200" dirty="0" smtClean="0">
                <a:solidFill>
                  <a:schemeClr val="tx1"/>
                </a:solidFill>
                <a:latin typeface="+mn-lt"/>
                <a:ea typeface="+mn-ea"/>
                <a:cs typeface="+mn-cs"/>
              </a:rPr>
              <a:t>In passato</a:t>
            </a:r>
            <a:r>
              <a:rPr lang="it-IT" sz="1200" b="0" i="0" kern="1200" baseline="0" dirty="0" smtClean="0">
                <a:solidFill>
                  <a:schemeClr val="tx1"/>
                </a:solidFill>
                <a:latin typeface="+mn-lt"/>
                <a:ea typeface="+mn-ea"/>
                <a:cs typeface="+mn-cs"/>
              </a:rPr>
              <a:t> l</a:t>
            </a:r>
            <a:r>
              <a:rPr lang="it-IT" sz="1200" b="0" i="0" kern="1200" dirty="0" smtClean="0">
                <a:solidFill>
                  <a:schemeClr val="tx1"/>
                </a:solidFill>
                <a:latin typeface="+mn-lt"/>
                <a:ea typeface="+mn-ea"/>
                <a:cs typeface="+mn-cs"/>
              </a:rPr>
              <a:t>a dichiarazione dei </a:t>
            </a:r>
            <a:r>
              <a:rPr lang="it-IT" sz="1200" b="0" i="0" kern="1200" dirty="0" err="1" smtClean="0">
                <a:solidFill>
                  <a:schemeClr val="tx1"/>
                </a:solidFill>
                <a:latin typeface="+mn-lt"/>
                <a:ea typeface="+mn-ea"/>
                <a:cs typeface="+mn-cs"/>
              </a:rPr>
              <a:t>tag</a:t>
            </a:r>
            <a:r>
              <a:rPr lang="it-IT" sz="1200" b="0" i="0" kern="1200" dirty="0" smtClean="0">
                <a:solidFill>
                  <a:schemeClr val="tx1"/>
                </a:solidFill>
                <a:latin typeface="+mn-lt"/>
                <a:ea typeface="+mn-ea"/>
                <a:cs typeface="+mn-cs"/>
              </a:rPr>
              <a:t> non era in grado di descrivere il significato delle informazioni di una pagina web.</a:t>
            </a:r>
            <a:endParaRPr lang="it-IT" sz="1200" b="0" i="0" kern="1200" baseline="0" dirty="0" smtClean="0">
              <a:solidFill>
                <a:schemeClr val="tx1"/>
              </a:solidFill>
              <a:latin typeface="+mn-lt"/>
              <a:ea typeface="+mn-ea"/>
              <a:cs typeface="+mn-cs"/>
            </a:endParaRPr>
          </a:p>
          <a:p>
            <a:pPr marL="0" indent="0" algn="l">
              <a:buNone/>
            </a:pPr>
            <a:r>
              <a:rPr lang="it-IT" sz="1200" b="0" i="0" kern="1200" baseline="0" dirty="0" smtClean="0">
                <a:solidFill>
                  <a:schemeClr val="tx1"/>
                </a:solidFill>
                <a:latin typeface="+mn-lt"/>
                <a:ea typeface="+mn-ea"/>
                <a:cs typeface="+mn-cs"/>
              </a:rPr>
              <a:t>Per strutturare le pagine veniva fatto un uso smodato del </a:t>
            </a:r>
            <a:r>
              <a:rPr lang="it-IT" sz="1200" b="0" i="0" kern="1200" baseline="0" dirty="0" err="1" smtClean="0">
                <a:solidFill>
                  <a:schemeClr val="tx1"/>
                </a:solidFill>
                <a:latin typeface="+mn-lt"/>
                <a:ea typeface="+mn-ea"/>
                <a:cs typeface="+mn-cs"/>
              </a:rPr>
              <a:t>tag</a:t>
            </a:r>
            <a:r>
              <a:rPr lang="it-IT" sz="1200" b="0" i="0" kern="1200" baseline="0" dirty="0" smtClean="0">
                <a:solidFill>
                  <a:schemeClr val="tx1"/>
                </a:solidFill>
                <a:latin typeface="+mn-lt"/>
                <a:ea typeface="+mn-ea"/>
                <a:cs typeface="+mn-cs"/>
              </a:rPr>
              <a:t> div dando poca importanza al suo contenuto.</a:t>
            </a:r>
            <a:endParaRPr lang="it-IT" sz="1200" b="0" i="0" kern="1200" dirty="0" smtClean="0">
              <a:solidFill>
                <a:schemeClr val="tx1"/>
              </a:solidFill>
              <a:latin typeface="+mn-lt"/>
              <a:ea typeface="+mn-ea"/>
              <a:cs typeface="+mn-cs"/>
            </a:endParaRPr>
          </a:p>
          <a:p>
            <a:endParaRPr lang="it-IT" dirty="0"/>
          </a:p>
        </p:txBody>
      </p:sp>
      <p:sp>
        <p:nvSpPr>
          <p:cNvPr id="4" name="Segnaposto numero diapositiva 3"/>
          <p:cNvSpPr>
            <a:spLocks noGrp="1"/>
          </p:cNvSpPr>
          <p:nvPr>
            <p:ph type="sldNum" sz="quarter" idx="10"/>
          </p:nvPr>
        </p:nvSpPr>
        <p:spPr/>
        <p:txBody>
          <a:bodyPr/>
          <a:lstStyle/>
          <a:p>
            <a:fld id="{0549345C-489D-6842-9700-09408CB54C4E}" type="slidenum">
              <a:rPr lang="it-IT" smtClean="0"/>
              <a:t>55</a:t>
            </a:fld>
            <a:endParaRPr lang="it-IT"/>
          </a:p>
        </p:txBody>
      </p:sp>
    </p:spTree>
    <p:extLst>
      <p:ext uri="{BB962C8B-B14F-4D97-AF65-F5344CB8AC3E}">
        <p14:creationId xmlns:p14="http://schemas.microsoft.com/office/powerpoint/2010/main" val="225146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userDrawn="1"/>
        </p:nvSpPr>
        <p:spPr>
          <a:xfrm>
            <a:off x="3175" y="6400800"/>
            <a:ext cx="12188825" cy="457200"/>
          </a:xfrm>
          <a:prstGeom prst="rect">
            <a:avLst/>
          </a:prstGeom>
          <a:solidFill>
            <a:srgbClr val="BC281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userDrawn="1"/>
        </p:nvSpPr>
        <p:spPr>
          <a:xfrm>
            <a:off x="15" y="6334316"/>
            <a:ext cx="12188825" cy="64008"/>
          </a:xfrm>
          <a:prstGeom prst="rect">
            <a:avLst/>
          </a:prstGeom>
          <a:solidFill>
            <a:srgbClr val="8A898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it-IT" dirty="0" smtClean="0"/>
              <a:t>Fare clic per modificare stile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rgbClr val="8A8989"/>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dirty="0" smtClean="0"/>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10/4/16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Immagin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60" y="192628"/>
            <a:ext cx="1634310" cy="435816"/>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stile</a:t>
            </a:r>
            <a:endParaRPr lang="en-US" dirty="0"/>
          </a:p>
        </p:txBody>
      </p:sp>
      <p:sp>
        <p:nvSpPr>
          <p:cNvPr id="3" name="Vertical Text Placeholder 2"/>
          <p:cNvSpPr>
            <a:spLocks noGrp="1"/>
          </p:cNvSpPr>
          <p:nvPr>
            <p:ph type="body" orient="vert" idx="1"/>
          </p:nvPr>
        </p:nvSpPr>
        <p:spPr/>
        <p:txBody>
          <a:bodyPr vert="eaVert" lIns="45720" tIns="0" rIns="45720" bIns="0"/>
          <a:lstStyle>
            <a:lvl2pPr>
              <a:buClr>
                <a:srgbClr val="8A8989"/>
              </a:buClr>
              <a:defRPr/>
            </a:lvl2pPr>
            <a:lvl3pPr>
              <a:buClr>
                <a:srgbClr val="8A8989"/>
              </a:buClr>
              <a:defRPr/>
            </a:lvl3pPr>
            <a:lvl4pPr>
              <a:buClr>
                <a:srgbClr val="8A8989"/>
              </a:buClr>
              <a:defRPr/>
            </a:lvl4pPr>
            <a:lvl5pPr>
              <a:buClr>
                <a:srgbClr val="8A8989"/>
              </a:buClr>
              <a:defRPr/>
            </a:lvl5pPr>
          </a:lstStyle>
          <a:p>
            <a:pPr lvl="0"/>
            <a:r>
              <a:rPr lang="it-IT" dirty="0" smtClean="0"/>
              <a:t>Fare clic per modificare gli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10/4/16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e testo verticali">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BC281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rgbClr val="8A898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it-IT" smtClean="0"/>
              <a:t>Fare clic per modificare stile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lvl2pPr>
              <a:buClr>
                <a:srgbClr val="8A8989"/>
              </a:buClr>
              <a:defRPr/>
            </a:lvl2pPr>
            <a:lvl3pPr>
              <a:buClr>
                <a:srgbClr val="8A8989"/>
              </a:buClr>
              <a:defRPr/>
            </a:lvl3pPr>
            <a:lvl4pPr>
              <a:buClr>
                <a:srgbClr val="8A8989"/>
              </a:buClr>
              <a:defRPr/>
            </a:lvl4pPr>
            <a:lvl5pPr>
              <a:buClr>
                <a:srgbClr val="8A8989"/>
              </a:buClr>
              <a:defRPr/>
            </a:lvl5pPr>
          </a:lstStyle>
          <a:p>
            <a:pPr lvl="0"/>
            <a:r>
              <a:rPr lang="it-IT" dirty="0" smtClean="0"/>
              <a:t>Fare clic per modificare gli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10/4/16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2144684"/>
            <a:ext cx="10058400" cy="3724410"/>
          </a:xfrm>
        </p:spPr>
        <p:txBody>
          <a:bodyPr/>
          <a:lstStyle>
            <a:lvl1pPr>
              <a:buClr>
                <a:srgbClr val="8A8989"/>
              </a:buClr>
              <a:defRPr/>
            </a:lvl1pPr>
            <a:lvl2pPr>
              <a:buClr>
                <a:srgbClr val="8A8989"/>
              </a:buClr>
              <a:defRPr/>
            </a:lvl2pPr>
            <a:lvl3pPr>
              <a:buClr>
                <a:srgbClr val="8A8989"/>
              </a:buClr>
              <a:defRPr/>
            </a:lvl3pPr>
            <a:lvl4pPr>
              <a:buClr>
                <a:srgbClr val="8A8989"/>
              </a:buClr>
              <a:defRPr/>
            </a:lvl4pPr>
            <a:lvl5pPr>
              <a:buClr>
                <a:srgbClr val="8A8989"/>
              </a:buClr>
              <a:defRPr/>
            </a:lvl5pPr>
          </a:lstStyle>
          <a:p>
            <a:pPr lvl="0"/>
            <a:r>
              <a:rPr lang="it-IT" dirty="0" smtClean="0"/>
              <a:t>Fare clic per modificare gli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en-US" dirty="0"/>
          </a:p>
        </p:txBody>
      </p:sp>
      <p:sp>
        <p:nvSpPr>
          <p:cNvPr id="9" name="Titolo 8"/>
          <p:cNvSpPr>
            <a:spLocks noGrp="1"/>
          </p:cNvSpPr>
          <p:nvPr>
            <p:ph type="title"/>
          </p:nvPr>
        </p:nvSpPr>
        <p:spPr>
          <a:xfrm>
            <a:off x="1097280" y="687430"/>
            <a:ext cx="10058400" cy="650919"/>
          </a:xfrm>
        </p:spPr>
        <p:txBody>
          <a:bodyPr>
            <a:normAutofit/>
          </a:bodyPr>
          <a:lstStyle>
            <a:lvl1pPr>
              <a:defRPr sz="4000"/>
            </a:lvl1pPr>
          </a:lstStyle>
          <a:p>
            <a:r>
              <a:rPr lang="it-IT" dirty="0" smtClean="0"/>
              <a:t>Fare clic per modificare stile</a:t>
            </a:r>
            <a:endParaRPr lang="it-IT" dirty="0"/>
          </a:p>
        </p:txBody>
      </p:sp>
      <p:sp>
        <p:nvSpPr>
          <p:cNvPr id="10" name="Segnaposto data 9"/>
          <p:cNvSpPr>
            <a:spLocks noGrp="1"/>
          </p:cNvSpPr>
          <p:nvPr>
            <p:ph type="dt" sz="half" idx="10"/>
          </p:nvPr>
        </p:nvSpPr>
        <p:spPr/>
        <p:txBody>
          <a:bodyPr/>
          <a:lstStyle/>
          <a:p>
            <a:fld id="{98624D31-43A5-475A-80CF-332C9F6DCF35}" type="datetimeFigureOut">
              <a:rPr lang="en-US" smtClean="0"/>
              <a:t>10/4/16</a:t>
            </a:fld>
            <a:endParaRPr lang="en-US" dirty="0"/>
          </a:p>
        </p:txBody>
      </p:sp>
      <p:sp>
        <p:nvSpPr>
          <p:cNvPr id="11" name="Segnaposto piè di pagina 10"/>
          <p:cNvSpPr>
            <a:spLocks noGrp="1"/>
          </p:cNvSpPr>
          <p:nvPr>
            <p:ph type="ftr" sz="quarter" idx="11"/>
          </p:nvPr>
        </p:nvSpPr>
        <p:spPr/>
        <p:txBody>
          <a:bodyPr/>
          <a:lstStyle/>
          <a:p>
            <a:endParaRPr lang="en-US" dirty="0"/>
          </a:p>
        </p:txBody>
      </p:sp>
      <p:sp>
        <p:nvSpPr>
          <p:cNvPr id="12" name="Segnaposto numero diapositiva 11"/>
          <p:cNvSpPr>
            <a:spLocks noGrp="1"/>
          </p:cNvSpPr>
          <p:nvPr>
            <p:ph type="sldNum" sz="quarter" idx="12"/>
          </p:nvPr>
        </p:nvSpPr>
        <p:spPr/>
        <p:txBody>
          <a:bodyPr/>
          <a:lstStyle/>
          <a:p>
            <a:fld id="{4FAB73BC-B049-4115-A692-8D63A059BFB8}" type="slidenum">
              <a:rPr lang="en-US" smtClean="0"/>
              <a:pPr/>
              <a:t>‹n.›</a:t>
            </a:fld>
            <a:endParaRPr lang="en-US" dirty="0"/>
          </a:p>
        </p:txBody>
      </p:sp>
      <p:sp>
        <p:nvSpPr>
          <p:cNvPr id="18" name="Rettangolo 17"/>
          <p:cNvSpPr/>
          <p:nvPr userDrawn="1"/>
        </p:nvSpPr>
        <p:spPr>
          <a:xfrm>
            <a:off x="973667" y="1642533"/>
            <a:ext cx="10238816"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1" name="Connettore 1 20"/>
          <p:cNvCxnSpPr/>
          <p:nvPr userDrawn="1"/>
        </p:nvCxnSpPr>
        <p:spPr>
          <a:xfrm>
            <a:off x="1040477" y="1347431"/>
            <a:ext cx="10115203" cy="0"/>
          </a:xfrm>
          <a:prstGeom prst="line">
            <a:avLst/>
          </a:prstGeom>
          <a:ln w="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BC281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rgbClr val="8A898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it-IT" smtClean="0"/>
              <a:t>Fare clic per modificare stile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rgbClr val="8A8989"/>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dirty="0" smtClean="0"/>
              <a:t>Fare clic per modificare gli stili del testo dello schema</a:t>
            </a:r>
          </a:p>
        </p:txBody>
      </p:sp>
      <p:sp>
        <p:nvSpPr>
          <p:cNvPr id="4" name="Date Placeholder 3"/>
          <p:cNvSpPr>
            <a:spLocks noGrp="1"/>
          </p:cNvSpPr>
          <p:nvPr>
            <p:ph type="dt" sz="half" idx="10"/>
          </p:nvPr>
        </p:nvSpPr>
        <p:spPr/>
        <p:txBody>
          <a:bodyPr/>
          <a:lstStyle/>
          <a:p>
            <a:fld id="{20EBB0C4-6273-4C6E-B9BD-2EDC30F1CD52}" type="datetimeFigureOut">
              <a:rPr lang="en-US" dirty="0"/>
              <a:t>10/4/16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Immagin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60" y="192628"/>
            <a:ext cx="1634310" cy="435816"/>
          </a:xfrm>
          <a:prstGeom prst="rect">
            <a:avLst/>
          </a:prstGeom>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a:xfrm>
            <a:off x="1097280" y="708660"/>
            <a:ext cx="10058400" cy="1028700"/>
          </a:xfrm>
        </p:spPr>
        <p:txBody>
          <a:bodyPr/>
          <a:lstStyle/>
          <a:p>
            <a:r>
              <a:rPr lang="it-IT" smtClean="0"/>
              <a:t>Fare clic per modificare stile</a:t>
            </a:r>
            <a:endParaRPr lang="en-US" dirty="0"/>
          </a:p>
        </p:txBody>
      </p:sp>
      <p:sp>
        <p:nvSpPr>
          <p:cNvPr id="3" name="Content Placeholder 2"/>
          <p:cNvSpPr>
            <a:spLocks noGrp="1"/>
          </p:cNvSpPr>
          <p:nvPr>
            <p:ph sz="half" idx="1"/>
          </p:nvPr>
        </p:nvSpPr>
        <p:spPr>
          <a:xfrm>
            <a:off x="1097279" y="1845734"/>
            <a:ext cx="4937760" cy="4023360"/>
          </a:xfrm>
        </p:spPr>
        <p:txBody>
          <a:bodyPr/>
          <a:lstStyle>
            <a:lvl2pPr>
              <a:buClr>
                <a:srgbClr val="8A8989"/>
              </a:buClr>
              <a:defRPr/>
            </a:lvl2pPr>
            <a:lvl3pPr>
              <a:buClr>
                <a:srgbClr val="8A8989"/>
              </a:buClr>
              <a:defRPr/>
            </a:lvl3pPr>
            <a:lvl4pPr>
              <a:buClr>
                <a:srgbClr val="8A8989"/>
              </a:buClr>
              <a:defRPr/>
            </a:lvl4pPr>
            <a:lvl5pPr>
              <a:buClr>
                <a:srgbClr val="8A8989"/>
              </a:buClr>
              <a:defRPr/>
            </a:lvl5pPr>
          </a:lstStyle>
          <a:p>
            <a:pPr lvl="0"/>
            <a:r>
              <a:rPr lang="it-IT" dirty="0" smtClean="0"/>
              <a:t>Fare clic per modificare gli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en-US" dirty="0"/>
          </a:p>
        </p:txBody>
      </p:sp>
      <p:sp>
        <p:nvSpPr>
          <p:cNvPr id="4" name="Content Placeholder 3"/>
          <p:cNvSpPr>
            <a:spLocks noGrp="1"/>
          </p:cNvSpPr>
          <p:nvPr>
            <p:ph sz="half" idx="2"/>
          </p:nvPr>
        </p:nvSpPr>
        <p:spPr>
          <a:xfrm>
            <a:off x="6217920" y="1845735"/>
            <a:ext cx="4937760" cy="4023360"/>
          </a:xfrm>
        </p:spPr>
        <p:txBody>
          <a:bodyPr/>
          <a:lstStyle>
            <a:lvl2pPr>
              <a:buClr>
                <a:srgbClr val="8A8989"/>
              </a:buClr>
              <a:defRPr/>
            </a:lvl2pPr>
            <a:lvl3pPr>
              <a:buClr>
                <a:srgbClr val="8A8989"/>
              </a:buClr>
              <a:defRPr/>
            </a:lvl3pPr>
            <a:lvl4pPr>
              <a:buClr>
                <a:srgbClr val="8A8989"/>
              </a:buClr>
              <a:defRPr/>
            </a:lvl4pPr>
            <a:lvl5pPr>
              <a:buClr>
                <a:srgbClr val="8A8989"/>
              </a:buClr>
              <a:defRPr/>
            </a:lvl5pPr>
          </a:lstStyle>
          <a:p>
            <a:pPr lvl="0"/>
            <a:r>
              <a:rPr lang="it-IT" dirty="0" smtClean="0"/>
              <a:t>Fare clic per modificare gli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10/4/16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a:xfrm>
            <a:off x="1097280" y="739140"/>
            <a:ext cx="10058400" cy="998220"/>
          </a:xfrm>
        </p:spPr>
        <p:txBody>
          <a:bodyPr/>
          <a:lstStyle/>
          <a:p>
            <a:r>
              <a:rPr lang="it-IT" smtClean="0"/>
              <a:t>Fare clic per modificare stile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rgbClr val="8A89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smtClean="0"/>
              <a:t>Fare clic per modificare gli stili del testo dello schema</a:t>
            </a:r>
          </a:p>
        </p:txBody>
      </p:sp>
      <p:sp>
        <p:nvSpPr>
          <p:cNvPr id="4" name="Content Placeholder 3"/>
          <p:cNvSpPr>
            <a:spLocks noGrp="1"/>
          </p:cNvSpPr>
          <p:nvPr>
            <p:ph sz="half" idx="2"/>
          </p:nvPr>
        </p:nvSpPr>
        <p:spPr>
          <a:xfrm>
            <a:off x="1097280" y="2582334"/>
            <a:ext cx="4937760" cy="3378200"/>
          </a:xfrm>
        </p:spPr>
        <p:txBody>
          <a:bodyPr/>
          <a:lstStyle>
            <a:lvl2pPr>
              <a:buClr>
                <a:srgbClr val="8A8989"/>
              </a:buClr>
              <a:defRPr/>
            </a:lvl2pPr>
            <a:lvl3pPr>
              <a:buClr>
                <a:srgbClr val="8A8989"/>
              </a:buClr>
              <a:defRPr/>
            </a:lvl3pPr>
            <a:lvl4pPr>
              <a:buClr>
                <a:srgbClr val="8A8989"/>
              </a:buClr>
              <a:defRPr/>
            </a:lvl4pPr>
            <a:lvl5pPr>
              <a:buClr>
                <a:srgbClr val="8A8989"/>
              </a:buClr>
              <a:defRPr/>
            </a:lvl5pPr>
          </a:lstStyle>
          <a:p>
            <a:pPr lvl="0"/>
            <a:r>
              <a:rPr lang="it-IT" dirty="0" smtClean="0"/>
              <a:t>Fare clic per modificare gli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rgbClr val="8A89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smtClean="0"/>
              <a:t>Fare clic per modificare gli stili del testo dello schema</a:t>
            </a:r>
          </a:p>
        </p:txBody>
      </p:sp>
      <p:sp>
        <p:nvSpPr>
          <p:cNvPr id="6" name="Content Placeholder 5"/>
          <p:cNvSpPr>
            <a:spLocks noGrp="1"/>
          </p:cNvSpPr>
          <p:nvPr>
            <p:ph sz="quarter" idx="4"/>
          </p:nvPr>
        </p:nvSpPr>
        <p:spPr>
          <a:xfrm>
            <a:off x="6217920" y="2582334"/>
            <a:ext cx="4937760" cy="3378200"/>
          </a:xfrm>
        </p:spPr>
        <p:txBody>
          <a:bodyPr/>
          <a:lstStyle>
            <a:lvl2pPr>
              <a:buClr>
                <a:srgbClr val="8A8989"/>
              </a:buClr>
              <a:defRPr/>
            </a:lvl2pPr>
            <a:lvl3pPr>
              <a:buClr>
                <a:srgbClr val="8A8989"/>
              </a:buClr>
              <a:defRPr/>
            </a:lvl3pPr>
            <a:lvl4pPr>
              <a:buClr>
                <a:srgbClr val="8A8989"/>
              </a:buClr>
              <a:defRPr/>
            </a:lvl4pPr>
            <a:lvl5pPr>
              <a:buClr>
                <a:srgbClr val="8A8989"/>
              </a:buClr>
              <a:defRPr/>
            </a:lvl5pPr>
          </a:lstStyle>
          <a:p>
            <a:pPr lvl="0"/>
            <a:r>
              <a:rPr lang="it-IT" dirty="0" smtClean="0"/>
              <a:t>Fare clic per modificare gli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10/4/16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stile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10/4/16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rgbClr val="BC281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rgbClr val="8A898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10/4/16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a:t>
            </a:fld>
            <a:endParaRPr lang="en-US" dirty="0"/>
          </a:p>
        </p:txBody>
      </p:sp>
      <p:pic>
        <p:nvPicPr>
          <p:cNvPr id="10" name="Immagin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60" y="192628"/>
            <a:ext cx="1634310" cy="435816"/>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rgbClr val="BC281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rgbClr val="8A898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it-IT" smtClean="0"/>
              <a:t>Fare clic per modificare stile</a:t>
            </a:r>
            <a:endParaRPr lang="en-US" dirty="0"/>
          </a:p>
        </p:txBody>
      </p:sp>
      <p:sp>
        <p:nvSpPr>
          <p:cNvPr id="3" name="Content Placeholder 2"/>
          <p:cNvSpPr>
            <a:spLocks noGrp="1"/>
          </p:cNvSpPr>
          <p:nvPr>
            <p:ph idx="1"/>
          </p:nvPr>
        </p:nvSpPr>
        <p:spPr>
          <a:xfrm>
            <a:off x="4800600" y="731520"/>
            <a:ext cx="6492240" cy="5257800"/>
          </a:xfrm>
        </p:spPr>
        <p:txBody>
          <a:bodyPr/>
          <a:lstStyle>
            <a:lvl2pPr>
              <a:buClr>
                <a:srgbClr val="8A8989"/>
              </a:buClr>
              <a:defRPr/>
            </a:lvl2pPr>
            <a:lvl3pPr>
              <a:buClr>
                <a:srgbClr val="8A8989"/>
              </a:buClr>
              <a:defRPr/>
            </a:lvl3pPr>
            <a:lvl4pPr>
              <a:buClr>
                <a:srgbClr val="8A8989"/>
              </a:buClr>
              <a:defRPr/>
            </a:lvl4pPr>
            <a:lvl5pPr>
              <a:buClr>
                <a:srgbClr val="8A8989"/>
              </a:buClr>
              <a:defRPr/>
            </a:lvl5pPr>
          </a:lstStyle>
          <a:p>
            <a:pPr lvl="0"/>
            <a:r>
              <a:rPr lang="it-IT" dirty="0" smtClean="0"/>
              <a:t>Fare clic per modificare gli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10/4/16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rgbClr val="BC281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rgbClr val="8A898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it-IT" smtClean="0"/>
              <a:t>Fare clic per modificare stile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Trascinare l'immagine su un segnaposto o fare clic sull'icona per aggiungerla</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C9CAD897-D46E-4AD2-BD9B-49DD3E640873}" type="datetimeFigureOut">
              <a:rPr lang="en-US" dirty="0"/>
              <a:t>10/4/16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rgbClr val="BC281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rgbClr val="8A898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687429"/>
            <a:ext cx="10058400" cy="1049931"/>
          </a:xfrm>
          <a:prstGeom prst="rect">
            <a:avLst/>
          </a:prstGeom>
        </p:spPr>
        <p:txBody>
          <a:bodyPr vert="horz" lIns="91440" tIns="45720" rIns="91440" bIns="45720" rtlCol="0" anchor="b">
            <a:normAutofit/>
          </a:bodyPr>
          <a:lstStyle/>
          <a:p>
            <a:r>
              <a:rPr lang="it-IT" smtClean="0"/>
              <a:t>Fare clic per modificare stile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it-IT" dirty="0" smtClean="0"/>
              <a:t>Fare clic per modificare gli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10/4/16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13360" y="192628"/>
            <a:ext cx="1634310" cy="43581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rgbClr val="8A8989"/>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jpeg"/></Relationships>
</file>

<file path=ppt/slides/_rels/slide100.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03.xml.rels><?xml version="1.0" encoding="UTF-8" standalone="yes"?>
<Relationships xmlns="http://schemas.openxmlformats.org/package/2006/relationships"><Relationship Id="rId3" Type="http://schemas.openxmlformats.org/officeDocument/2006/relationships/image" Target="../media/image90.tiff"/><Relationship Id="rId4" Type="http://schemas.openxmlformats.org/officeDocument/2006/relationships/image" Target="../media/image91.tiff"/><Relationship Id="rId5" Type="http://schemas.openxmlformats.org/officeDocument/2006/relationships/image" Target="../media/image92.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3.png"/><Relationship Id="rId3" Type="http://schemas.openxmlformats.org/officeDocument/2006/relationships/image" Target="../media/image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tiff"/></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diagramData" Target="../diagrams/data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tif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diagramData" Target="../diagrams/data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0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0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0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09.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7.xml"/><Relationship Id="rId2" Type="http://schemas.openxmlformats.org/officeDocument/2006/relationships/diagramData" Target="../diagrams/data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7.xml"/><Relationship Id="rId2" Type="http://schemas.openxmlformats.org/officeDocument/2006/relationships/diagramData" Target="../diagrams/data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7.xml"/><Relationship Id="rId2"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diagramData" Target="../diagrams/data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jpeg"/><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8.png"/><Relationship Id="rId8" Type="http://schemas.openxmlformats.org/officeDocument/2006/relationships/image" Target="../media/image15.png"/><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44.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tiff"/></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s.google.com/structured-data/testing-tool/" TargetMode="External"/><Relationship Id="rId3" Type="http://schemas.openxmlformats.org/officeDocument/2006/relationships/hyperlink" Target="http://foolip.org/microdatajs/live/"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output.jsbin.com/wozoye" TargetMode="External"/><Relationship Id="rId3" Type="http://schemas.openxmlformats.org/officeDocument/2006/relationships/hyperlink" Target="http://output.jsbin.com/buriqi/35"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7.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0.png"/><Relationship Id="rId3" Type="http://schemas.openxmlformats.org/officeDocument/2006/relationships/image" Target="../media/image81.png"/></Relationships>
</file>

<file path=ppt/slides/_rels/slide99.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slideLayout" Target="../slideLayouts/slideLayout7.xml"/><Relationship Id="rId2"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smtClean="0"/>
              <a:t>Introduzione ad HTML5</a:t>
            </a:r>
            <a:endParaRPr lang="it-IT" dirty="0"/>
          </a:p>
        </p:txBody>
      </p:sp>
      <p:sp>
        <p:nvSpPr>
          <p:cNvPr id="3" name="Sottotitolo 2"/>
          <p:cNvSpPr>
            <a:spLocks noGrp="1"/>
          </p:cNvSpPr>
          <p:nvPr>
            <p:ph type="subTitle" idx="1"/>
          </p:nvPr>
        </p:nvSpPr>
        <p:spPr/>
        <p:txBody>
          <a:bodyPr/>
          <a:lstStyle/>
          <a:p>
            <a:r>
              <a:rPr lang="it-IT" dirty="0" smtClean="0"/>
              <a:t>Carmine </a:t>
            </a:r>
            <a:r>
              <a:rPr lang="it-IT" dirty="0" err="1" smtClean="0"/>
              <a:t>alfano</a:t>
            </a:r>
            <a:endParaRPr lang="it-IT" dirty="0"/>
          </a:p>
        </p:txBody>
      </p:sp>
    </p:spTree>
    <p:extLst>
      <p:ext uri="{BB962C8B-B14F-4D97-AF65-F5344CB8AC3E}">
        <p14:creationId xmlns:p14="http://schemas.microsoft.com/office/powerpoint/2010/main" val="1702647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B6240B46-C794-476C-84AD-AE2C3BC40740}" type="datetime1">
              <a:rPr lang="it-IT" smtClean="0"/>
              <a:t>04/10/16</a:t>
            </a:fld>
            <a:endParaRPr lang="it-IT"/>
          </a:p>
        </p:txBody>
      </p:sp>
      <p:sp>
        <p:nvSpPr>
          <p:cNvPr id="4" name="Segnaposto numero diapositiva 3"/>
          <p:cNvSpPr>
            <a:spLocks noGrp="1"/>
          </p:cNvSpPr>
          <p:nvPr>
            <p:ph type="sldNum" sz="quarter" idx="12"/>
          </p:nvPr>
        </p:nvSpPr>
        <p:spPr/>
        <p:txBody>
          <a:bodyPr/>
          <a:lstStyle/>
          <a:p>
            <a:fld id="{ED685814-449E-4259-B16B-259B0D0171BA}" type="slidenum">
              <a:rPr lang="it-IT" smtClean="0"/>
              <a:t>10</a:t>
            </a:fld>
            <a:endParaRPr lang="it-IT"/>
          </a:p>
        </p:txBody>
      </p:sp>
      <p:sp>
        <p:nvSpPr>
          <p:cNvPr id="5" name="Segnaposto contenuto 1"/>
          <p:cNvSpPr txBox="1">
            <a:spLocks/>
          </p:cNvSpPr>
          <p:nvPr/>
        </p:nvSpPr>
        <p:spPr bwMode="auto">
          <a:xfrm>
            <a:off x="1097280"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lvl="0" defTabSz="914400" eaLnBrk="1" hangingPunct="1">
              <a:buClr>
                <a:srgbClr val="2DA2BF"/>
              </a:buClr>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Per scrivere codice HTML non è necessario alcun </a:t>
            </a:r>
            <a:r>
              <a:rPr lang="it-IT" altLang="it-IT" dirty="0">
                <a:solidFill>
                  <a:sysClr val="windowText" lastClr="000000"/>
                </a:solidFill>
                <a:latin typeface="Lucida Sans Unicode"/>
              </a:rPr>
              <a:t>IDE particolare </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(IDE: </a:t>
            </a:r>
            <a:r>
              <a:rPr lang="it-IT" b="1" dirty="0" smtClean="0"/>
              <a:t>ambiente </a:t>
            </a:r>
            <a:r>
              <a:rPr lang="it-IT" b="1" dirty="0"/>
              <a:t>di sviluppo </a:t>
            </a:r>
            <a:r>
              <a:rPr lang="it-IT" b="1" dirty="0" smtClean="0"/>
              <a:t>integrato</a:t>
            </a:r>
            <a:r>
              <a:rPr lang="it-IT" dirty="0"/>
              <a:t> </a:t>
            </a:r>
            <a:r>
              <a:rPr lang="it-IT" dirty="0" smtClean="0"/>
              <a:t>da </a:t>
            </a:r>
            <a:r>
              <a:rPr lang="it-IT" b="1" dirty="0" err="1"/>
              <a:t>integrated</a:t>
            </a:r>
            <a:r>
              <a:rPr lang="it-IT" b="1" dirty="0"/>
              <a:t> </a:t>
            </a:r>
            <a:r>
              <a:rPr lang="it-IT" b="1" dirty="0" err="1"/>
              <a:t>development</a:t>
            </a:r>
            <a:r>
              <a:rPr lang="it-IT" b="1" dirty="0"/>
              <a:t> </a:t>
            </a:r>
            <a:r>
              <a:rPr lang="it-IT" b="1" dirty="0" err="1" smtClean="0"/>
              <a:t>environment</a:t>
            </a:r>
            <a:r>
              <a:rPr lang="it-IT" dirty="0"/>
              <a:t>)</a:t>
            </a: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Usiamo </a:t>
            </a:r>
            <a:r>
              <a:rPr kumimoji="0" lang="it-IT" altLang="it-IT" sz="1600" b="1" i="0" u="none" strike="noStrike" kern="1200" cap="none" spc="0" normalizeH="0" baseline="0" noProof="0" dirty="0" err="1" smtClean="0">
                <a:ln>
                  <a:noFill/>
                </a:ln>
                <a:solidFill>
                  <a:sysClr val="windowText" lastClr="000000"/>
                </a:solidFill>
                <a:effectLst/>
                <a:uLnTx/>
                <a:uFillTx/>
                <a:latin typeface="Lucida Sans Unicode"/>
                <a:ea typeface="+mn-ea"/>
                <a:cs typeface="+mn-cs"/>
              </a:rPr>
              <a:t>NotePad</a:t>
            </a:r>
            <a:r>
              <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 </a:t>
            </a:r>
            <a:r>
              <a:rPr kumimoji="0" lang="it-IT" altLang="it-IT" sz="1600" b="1" i="0" u="none" strike="noStrike" kern="1200" cap="none" spc="0" normalizeH="0" baseline="0" noProof="0" dirty="0" err="1" smtClean="0">
                <a:ln>
                  <a:noFill/>
                </a:ln>
                <a:solidFill>
                  <a:sysClr val="windowText" lastClr="000000"/>
                </a:solidFill>
                <a:effectLst/>
                <a:uLnTx/>
                <a:uFillTx/>
                <a:latin typeface="Lucida Sans Unicode"/>
                <a:ea typeface="+mn-ea"/>
                <a:cs typeface="+mn-cs"/>
              </a:rPr>
              <a:t>Notepad</a:t>
            </a:r>
            <a:r>
              <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 </a:t>
            </a:r>
            <a:r>
              <a:rPr kumimoji="0" lang="it-IT" altLang="it-IT" sz="1600" b="1" i="0" u="none" strike="noStrike" kern="1200" cap="none" spc="0" normalizeH="0" baseline="0" noProof="0" dirty="0" err="1" smtClean="0">
                <a:ln>
                  <a:noFill/>
                </a:ln>
                <a:solidFill>
                  <a:sysClr val="windowText" lastClr="000000"/>
                </a:solidFill>
                <a:effectLst/>
                <a:uLnTx/>
                <a:uFillTx/>
                <a:latin typeface="Lucida Sans Unicode"/>
                <a:ea typeface="+mn-ea"/>
                <a:cs typeface="+mn-cs"/>
              </a:rPr>
              <a:t>Brackets</a:t>
            </a:r>
            <a:r>
              <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a:t>
            </a:r>
            <a:r>
              <a:rPr kumimoji="0" lang="it-IT" altLang="it-IT" sz="1600" b="1" i="0" u="none" strike="noStrike" kern="1200" cap="none" spc="0" normalizeH="0" noProof="0" dirty="0" smtClean="0">
                <a:ln>
                  <a:noFill/>
                </a:ln>
                <a:solidFill>
                  <a:sysClr val="windowText" lastClr="000000"/>
                </a:solidFill>
                <a:effectLst/>
                <a:uLnTx/>
                <a:uFillTx/>
                <a:latin typeface="Lucida Sans Unicode"/>
                <a:ea typeface="+mn-ea"/>
                <a:cs typeface="+mn-cs"/>
              </a:rPr>
              <a:t> </a:t>
            </a:r>
            <a:r>
              <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Visual</a:t>
            </a:r>
            <a:r>
              <a:rPr kumimoji="0" lang="it-IT" altLang="it-IT" sz="1600" b="1" i="0" u="none" strike="noStrike" kern="1200" cap="none" spc="0" normalizeH="0" noProof="0" dirty="0" smtClean="0">
                <a:ln>
                  <a:noFill/>
                </a:ln>
                <a:solidFill>
                  <a:sysClr val="windowText" lastClr="000000"/>
                </a:solidFill>
                <a:effectLst/>
                <a:uLnTx/>
                <a:uFillTx/>
                <a:latin typeface="Lucida Sans Unicode"/>
                <a:ea typeface="+mn-ea"/>
                <a:cs typeface="+mn-cs"/>
              </a:rPr>
              <a:t> Studio Code, </a:t>
            </a:r>
            <a:r>
              <a:rPr kumimoji="0" lang="it-IT" altLang="it-IT" sz="1600" b="1" i="0" u="none" strike="noStrike" kern="1200" cap="none" spc="0" normalizeH="0" noProof="0" dirty="0" err="1" smtClean="0">
                <a:ln>
                  <a:noFill/>
                </a:ln>
                <a:solidFill>
                  <a:sysClr val="windowText" lastClr="000000"/>
                </a:solidFill>
                <a:effectLst/>
                <a:uLnTx/>
                <a:uFillTx/>
                <a:latin typeface="Lucida Sans Unicode"/>
                <a:ea typeface="+mn-ea"/>
                <a:cs typeface="+mn-cs"/>
              </a:rPr>
              <a:t>Atom</a:t>
            </a:r>
            <a:r>
              <a:rPr kumimoji="0" lang="it-IT" altLang="it-IT" sz="1600" b="1" i="0" u="none" strike="noStrike" kern="1200" cap="none" spc="0" normalizeH="0" noProof="0" dirty="0" smtClean="0">
                <a:ln>
                  <a:noFill/>
                </a:ln>
                <a:solidFill>
                  <a:sysClr val="windowText" lastClr="000000"/>
                </a:solidFill>
                <a:effectLst/>
                <a:uLnTx/>
                <a:uFillTx/>
                <a:latin typeface="Lucida Sans Unicode"/>
                <a:ea typeface="+mn-ea"/>
                <a:cs typeface="+mn-cs"/>
              </a:rPr>
              <a:t>,</a:t>
            </a:r>
            <a:r>
              <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 </a:t>
            </a:r>
            <a:r>
              <a:rPr kumimoji="0" lang="it-IT" altLang="it-IT" sz="1600" b="1" i="0" u="none" strike="noStrike" kern="1200" cap="none" spc="0" normalizeH="0" baseline="0" noProof="0" dirty="0" err="1" smtClean="0">
                <a:ln>
                  <a:noFill/>
                </a:ln>
                <a:solidFill>
                  <a:sysClr val="windowText" lastClr="000000"/>
                </a:solidFill>
                <a:effectLst/>
                <a:uLnTx/>
                <a:uFillTx/>
                <a:latin typeface="Lucida Sans Unicode"/>
                <a:ea typeface="+mn-ea"/>
                <a:cs typeface="+mn-cs"/>
              </a:rPr>
              <a:t>ecc</a:t>
            </a:r>
            <a:r>
              <a:rPr kumimoji="0" lang="is-IS"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a:t>
            </a:r>
            <a:endPar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lang="is-IS" altLang="it-IT" dirty="0" smtClean="0">
                <a:solidFill>
                  <a:sysClr val="windowText" lastClr="000000"/>
                </a:solidFill>
                <a:latin typeface="Lucida Sans Unicode"/>
              </a:rPr>
              <a:t>…</a:t>
            </a:r>
            <a:r>
              <a:rPr lang="it-IT" altLang="it-IT" dirty="0" smtClean="0">
                <a:solidFill>
                  <a:sysClr val="windowText" lastClr="000000"/>
                </a:solidFill>
                <a:latin typeface="Lucida Sans Unicode"/>
              </a:rPr>
              <a:t>e </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tanta pazienza!</a:t>
            </a:r>
          </a:p>
        </p:txBody>
      </p:sp>
      <p:sp>
        <p:nvSpPr>
          <p:cNvPr id="6" name="Titolo 5"/>
          <p:cNvSpPr txBox="1">
            <a:spLocks/>
          </p:cNvSpPr>
          <p:nvPr/>
        </p:nvSpPr>
        <p:spPr bwMode="auto">
          <a:xfrm>
            <a:off x="1106805"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Come iniziare?</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7" name="Segnaposto immagine 9" descr="notepad-2008_640.jpg"/>
          <p:cNvPicPr>
            <a:picLocks noChangeAspect="1"/>
          </p:cNvPicPr>
          <p:nvPr/>
        </p:nvPicPr>
        <p:blipFill>
          <a:blip r:embed="rId2">
            <a:extLst>
              <a:ext uri="{28A0092B-C50C-407E-A947-70E740481C1C}">
                <a14:useLocalDpi xmlns:a14="http://schemas.microsoft.com/office/drawing/2010/main" val="0"/>
              </a:ext>
            </a:extLst>
          </a:blip>
          <a:srcRect l="3773" r="3773"/>
          <a:stretch>
            <a:fillRect/>
          </a:stretch>
        </p:blipFill>
        <p:spPr bwMode="auto">
          <a:xfrm>
            <a:off x="5786755" y="2046288"/>
            <a:ext cx="3817937" cy="3097212"/>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
        <p:nvSpPr>
          <p:cNvPr id="8" name="Titolo 2"/>
          <p:cNvSpPr txBox="1">
            <a:spLocks/>
          </p:cNvSpPr>
          <p:nvPr/>
        </p:nvSpPr>
        <p:spPr>
          <a:xfrm>
            <a:off x="1097280" y="687430"/>
            <a:ext cx="10058400" cy="650919"/>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it-IT" sz="4000" dirty="0" smtClean="0"/>
              <a:t>Introduzione</a:t>
            </a:r>
            <a:endParaRPr lang="it-IT" sz="4000" dirty="0"/>
          </a:p>
        </p:txBody>
      </p:sp>
    </p:spTree>
    <p:extLst>
      <p:ext uri="{BB962C8B-B14F-4D97-AF65-F5344CB8AC3E}">
        <p14:creationId xmlns:p14="http://schemas.microsoft.com/office/powerpoint/2010/main" val="1784608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txBox="1">
            <a:spLocks/>
          </p:cNvSpPr>
          <p:nvPr/>
        </p:nvSpPr>
        <p:spPr bwMode="auto">
          <a:xfrm>
            <a:off x="379413" y="2713505"/>
            <a:ext cx="4546600" cy="1015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lvl="0" defTabSz="914400" eaLnBrk="1" hangingPunct="1">
              <a:buClr>
                <a:srgbClr val="2DA2BF"/>
              </a:buClr>
              <a:defRPr/>
            </a:pPr>
            <a:r>
              <a:rPr lang="it-IT" altLang="it-IT" b="1" dirty="0">
                <a:solidFill>
                  <a:sysClr val="windowText" lastClr="000000"/>
                </a:solidFill>
                <a:latin typeface="Lucida Sans Unicode"/>
              </a:rPr>
              <a:t>&lt;input </a:t>
            </a:r>
            <a:r>
              <a:rPr lang="it-IT" altLang="it-IT" b="1" dirty="0" err="1">
                <a:solidFill>
                  <a:sysClr val="windowText" lastClr="000000"/>
                </a:solidFill>
                <a:latin typeface="Lucida Sans Unicode"/>
              </a:rPr>
              <a:t>type</a:t>
            </a:r>
            <a:r>
              <a:rPr lang="it-IT" altLang="it-IT" b="1" dirty="0" smtClean="0">
                <a:solidFill>
                  <a:sysClr val="windowText" lastClr="000000"/>
                </a:solidFill>
                <a:latin typeface="Lucida Sans Unicode"/>
              </a:rPr>
              <a:t>=“</a:t>
            </a:r>
            <a:r>
              <a:rPr lang="it-IT" altLang="it-IT" b="1" dirty="0" err="1" smtClean="0">
                <a:solidFill>
                  <a:sysClr val="windowText" lastClr="000000"/>
                </a:solidFill>
                <a:latin typeface="Lucida Sans Unicode"/>
              </a:rPr>
              <a:t>button</a:t>
            </a:r>
            <a:r>
              <a:rPr lang="it-IT" altLang="it-IT" b="1" dirty="0" smtClean="0">
                <a:solidFill>
                  <a:sysClr val="windowText" lastClr="000000"/>
                </a:solidFill>
                <a:latin typeface="Lucida Sans Unicode"/>
              </a:rPr>
              <a:t>”&gt; </a:t>
            </a:r>
          </a:p>
          <a:p>
            <a:pPr lvl="0" defTabSz="914400" eaLnBrk="1" hangingPunct="1">
              <a:buClr>
                <a:srgbClr val="2DA2BF"/>
              </a:buClr>
              <a:defRPr/>
            </a:pPr>
            <a:r>
              <a:rPr lang="it-IT" altLang="it-IT" dirty="0" smtClean="0">
                <a:solidFill>
                  <a:sysClr val="windowText" lastClr="000000"/>
                </a:solidFill>
                <a:latin typeface="Lucida Sans Unicode"/>
              </a:rPr>
              <a:t>definisce un pulsante</a:t>
            </a:r>
            <a:endParaRPr lang="it-IT" altLang="it-IT" b="1" dirty="0">
              <a:solidFill>
                <a:sysClr val="windowText" lastClr="000000"/>
              </a:solidFill>
              <a:latin typeface="Lucida Sans Unicode"/>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p:txBody>
      </p:sp>
      <p:sp>
        <p:nvSpPr>
          <p:cNvPr id="3" name="Titolo 5"/>
          <p:cNvSpPr txBox="1">
            <a:spLocks/>
          </p:cNvSpPr>
          <p:nvPr/>
        </p:nvSpPr>
        <p:spPr bwMode="auto">
          <a:xfrm>
            <a:off x="388938" y="1438834"/>
            <a:ext cx="4537075"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&lt;input </a:t>
            </a:r>
            <a:r>
              <a:rPr kumimoji="0" lang="it-IT" altLang="it-IT" sz="3200" b="1" i="0" u="none" strike="noStrike" kern="1200" cap="none" spc="0" normalizeH="0" baseline="0" noProof="0" dirty="0" err="1" smtClean="0">
                <a:ln>
                  <a:noFill/>
                </a:ln>
                <a:solidFill>
                  <a:srgbClr val="0070C0"/>
                </a:solidFill>
                <a:effectLst/>
                <a:uLnTx/>
                <a:uFillTx/>
                <a:latin typeface="Calibri" pitchFamily="34" charset="0"/>
                <a:ea typeface="+mj-ea"/>
                <a:cs typeface="+mj-cs"/>
              </a:rPr>
              <a:t>type</a:t>
            </a: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a:t>
            </a:r>
            <a:r>
              <a:rPr kumimoji="0" lang="it-IT" altLang="it-IT" sz="3200" b="1" i="0" u="none" strike="noStrike" kern="1200" cap="none" spc="0" normalizeH="0" baseline="0" noProof="0" dirty="0" err="1" smtClean="0">
                <a:ln>
                  <a:noFill/>
                </a:ln>
                <a:solidFill>
                  <a:srgbClr val="0070C0"/>
                </a:solidFill>
                <a:effectLst/>
                <a:uLnTx/>
                <a:uFillTx/>
                <a:latin typeface="Calibri" pitchFamily="34" charset="0"/>
                <a:ea typeface="+mj-ea"/>
                <a:cs typeface="+mj-cs"/>
              </a:rPr>
              <a:t>button</a:t>
            </a: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”&gt;</a:t>
            </a:r>
          </a:p>
        </p:txBody>
      </p:sp>
      <p:pic>
        <p:nvPicPr>
          <p:cNvPr id="4" name="Immagine 3"/>
          <p:cNvPicPr>
            <a:picLocks noChangeAspect="1"/>
          </p:cNvPicPr>
          <p:nvPr/>
        </p:nvPicPr>
        <p:blipFill>
          <a:blip r:embed="rId3"/>
          <a:stretch>
            <a:fillRect/>
          </a:stretch>
        </p:blipFill>
        <p:spPr>
          <a:xfrm>
            <a:off x="388938" y="3865752"/>
            <a:ext cx="8051800" cy="330200"/>
          </a:xfrm>
          <a:prstGeom prst="rect">
            <a:avLst/>
          </a:prstGeom>
        </p:spPr>
      </p:pic>
      <p:pic>
        <p:nvPicPr>
          <p:cNvPr id="10" name="Immagine 9"/>
          <p:cNvPicPr>
            <a:picLocks noChangeAspect="1"/>
          </p:cNvPicPr>
          <p:nvPr/>
        </p:nvPicPr>
        <p:blipFill>
          <a:blip r:embed="rId4"/>
          <a:stretch>
            <a:fillRect/>
          </a:stretch>
        </p:blipFill>
        <p:spPr>
          <a:xfrm>
            <a:off x="8851153" y="2713505"/>
            <a:ext cx="2260186" cy="1015814"/>
          </a:xfrm>
          <a:prstGeom prst="rect">
            <a:avLst/>
          </a:prstGeom>
        </p:spPr>
      </p:pic>
    </p:spTree>
    <p:extLst>
      <p:ext uri="{BB962C8B-B14F-4D97-AF65-F5344CB8AC3E}">
        <p14:creationId xmlns:p14="http://schemas.microsoft.com/office/powerpoint/2010/main" val="798755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Con HTML 5 sono state aggiunte delle input utilissime che aiutano la navigazione e l’esperienza utente, permettendo di usare funzionalità che prima necessitavano di </a:t>
            </a:r>
            <a:r>
              <a:rPr kumimoji="0" lang="it-IT" alt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javaScript</a:t>
            </a: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Esistono degli attributi per la </a:t>
            </a:r>
            <a:r>
              <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validazione automatica</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di </a:t>
            </a:r>
            <a:r>
              <a:rPr kumimoji="0" lang="it-IT" alt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form</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(per esempio nella validazione dell’indirizzo </a:t>
            </a:r>
            <a:r>
              <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e-mail</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e per la formattazione automatica (per esempio l’inserimento di date con l’ausilio di un </a:t>
            </a:r>
            <a:r>
              <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calendario</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a:t>
            </a:r>
            <a:endPar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p:txBody>
      </p:sp>
      <p:sp>
        <p:nvSpPr>
          <p:cNvPr id="3" name="Titolo 5"/>
          <p:cNvSpPr txBox="1">
            <a:spLocks/>
          </p:cNvSpPr>
          <p:nvPr/>
        </p:nvSpPr>
        <p:spPr bwMode="auto">
          <a:xfrm>
            <a:off x="388938" y="1412875"/>
            <a:ext cx="4537075"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&lt;input&gt;</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graphicFrame>
        <p:nvGraphicFramePr>
          <p:cNvPr id="4" name="Segnaposto contenuto 9"/>
          <p:cNvGraphicFramePr>
            <a:graphicFrameLocks/>
          </p:cNvGraphicFramePr>
          <p:nvPr/>
        </p:nvGraphicFramePr>
        <p:xfrm>
          <a:off x="5148263" y="1484313"/>
          <a:ext cx="3816350" cy="3876675"/>
        </p:xfrm>
        <a:graphic>
          <a:graphicData uri="http://schemas.openxmlformats.org/drawingml/2006/table">
            <a:tbl>
              <a:tblPr firstRow="1" bandRow="1"/>
              <a:tblGrid>
                <a:gridCol w="1224112"/>
                <a:gridCol w="2592238"/>
              </a:tblGrid>
              <a:tr h="642514">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r>
                        <a:rPr lang="it-IT" sz="1400" dirty="0" smtClean="0"/>
                        <a:t>Nome</a:t>
                      </a:r>
                      <a:endParaRPr lang="it-IT" sz="1400" dirty="0"/>
                    </a:p>
                  </a:txBody>
                  <a:tcPr marL="91438" marR="91438" marT="45729" marB="45729"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9639D"/>
                    </a:solidFill>
                  </a:tcPr>
                </a:tc>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r>
                        <a:rPr lang="it-IT" sz="1400" dirty="0" smtClean="0"/>
                        <a:t>Descrizione</a:t>
                      </a:r>
                      <a:endParaRPr lang="it-IT" sz="1400" dirty="0"/>
                    </a:p>
                  </a:txBody>
                  <a:tcPr marL="91438" marR="91438" marT="45729" marB="45729"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9639D"/>
                    </a:solidFill>
                  </a:tcPr>
                </a:tc>
              </a:tr>
              <a:tr h="1374098">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b="1" dirty="0" err="1" smtClean="0"/>
                        <a:t>type</a:t>
                      </a:r>
                      <a:endParaRPr lang="it-IT" sz="1400" b="1" dirty="0"/>
                    </a:p>
                  </a:txBody>
                  <a:tcPr marL="91438" marR="91438" marT="45729" marB="45729">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dirty="0" smtClean="0"/>
                        <a:t>Identifica</a:t>
                      </a:r>
                      <a:r>
                        <a:rPr lang="it-IT" sz="1200" baseline="0" dirty="0" smtClean="0"/>
                        <a:t> il tipo di input</a:t>
                      </a:r>
                    </a:p>
                    <a:p>
                      <a:pPr marL="361950" indent="-180975">
                        <a:buFont typeface="Arial" pitchFamily="34" charset="0"/>
                        <a:buChar char="•"/>
                      </a:pPr>
                      <a:r>
                        <a:rPr lang="it-IT" sz="1200" dirty="0" smtClean="0"/>
                        <a:t>date</a:t>
                      </a:r>
                    </a:p>
                    <a:p>
                      <a:pPr marL="361950" indent="-180975">
                        <a:buFont typeface="Arial" pitchFamily="34" charset="0"/>
                        <a:buChar char="•"/>
                      </a:pPr>
                      <a:r>
                        <a:rPr lang="it-IT" sz="1200" dirty="0" smtClean="0"/>
                        <a:t>email</a:t>
                      </a:r>
                    </a:p>
                    <a:p>
                      <a:pPr marL="361950" indent="-180975">
                        <a:buFont typeface="Arial" pitchFamily="34" charset="0"/>
                        <a:buChar char="•"/>
                      </a:pPr>
                      <a:r>
                        <a:rPr lang="it-IT" sz="1200" dirty="0" smtClean="0"/>
                        <a:t>time</a:t>
                      </a:r>
                    </a:p>
                    <a:p>
                      <a:pPr marL="361950" indent="-180975">
                        <a:buFont typeface="Arial" pitchFamily="34" charset="0"/>
                        <a:buChar char="•"/>
                      </a:pPr>
                      <a:r>
                        <a:rPr lang="it-IT" sz="1200" dirty="0" err="1" smtClean="0"/>
                        <a:t>number</a:t>
                      </a:r>
                      <a:endParaRPr lang="it-IT" sz="1200" dirty="0" smtClean="0"/>
                    </a:p>
                    <a:p>
                      <a:pPr marL="361950" indent="-180975">
                        <a:buFont typeface="Arial" pitchFamily="34" charset="0"/>
                        <a:buChar char="•"/>
                      </a:pPr>
                      <a:r>
                        <a:rPr lang="it-IT" sz="1200" dirty="0" err="1" smtClean="0"/>
                        <a:t>range</a:t>
                      </a:r>
                      <a:endParaRPr lang="it-IT" sz="1200" dirty="0" smtClean="0"/>
                    </a:p>
                    <a:p>
                      <a:pPr marL="361950" indent="-180975">
                        <a:buFont typeface="Arial" pitchFamily="34" charset="0"/>
                        <a:buChar char="•"/>
                      </a:pPr>
                      <a:r>
                        <a:rPr lang="it-IT" sz="1200" dirty="0" err="1" smtClean="0"/>
                        <a:t>search</a:t>
                      </a:r>
                      <a:endParaRPr lang="it-IT" sz="1200" dirty="0" smtClean="0"/>
                    </a:p>
                  </a:txBody>
                  <a:tcPr marL="91438" marR="91438" marT="45729" marB="45729">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r>
              <a:tr h="504153">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b="1" dirty="0" err="1" smtClean="0"/>
                        <a:t>name</a:t>
                      </a:r>
                      <a:endParaRPr lang="it-IT" sz="1400" b="1" dirty="0" smtClean="0"/>
                    </a:p>
                  </a:txBody>
                  <a:tcPr marL="91438" marR="91438"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dirty="0" smtClean="0"/>
                        <a:t>Indica</a:t>
                      </a:r>
                      <a:r>
                        <a:rPr lang="it-IT" sz="1200" baseline="0" dirty="0" smtClean="0"/>
                        <a:t> il nome della input</a:t>
                      </a:r>
                      <a:endParaRPr lang="it-IT" sz="1200" dirty="0" smtClean="0"/>
                    </a:p>
                    <a:p>
                      <a:endParaRPr lang="it-IT" sz="1200" dirty="0"/>
                    </a:p>
                  </a:txBody>
                  <a:tcPr marL="91438" marR="91438"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r>
              <a:tr h="504153">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b="1" dirty="0" err="1" smtClean="0"/>
                        <a:t>value</a:t>
                      </a:r>
                      <a:endParaRPr lang="it-IT" sz="1400" b="1" dirty="0" smtClean="0"/>
                    </a:p>
                  </a:txBody>
                  <a:tcPr marL="91438" marR="91438"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200" dirty="0" smtClean="0"/>
                        <a:t>Valore della input</a:t>
                      </a:r>
                      <a:endParaRPr lang="it-IT" sz="1200" dirty="0"/>
                    </a:p>
                  </a:txBody>
                  <a:tcPr marL="91438" marR="91438"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r>
              <a:tr h="851757">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b="1" dirty="0" err="1" smtClean="0"/>
                        <a:t>placeholder</a:t>
                      </a:r>
                      <a:endParaRPr lang="it-IT" sz="1400" b="1" dirty="0" smtClean="0"/>
                    </a:p>
                  </a:txBody>
                  <a:tcPr marL="91438" marR="91438"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200" dirty="0" smtClean="0"/>
                        <a:t>È un testo di suggerimento che viene mostrato solo quando la input è vuota per chiarirne lo scopo all’utente</a:t>
                      </a:r>
                      <a:endParaRPr lang="it-IT" sz="1200" dirty="0"/>
                    </a:p>
                  </a:txBody>
                  <a:tcPr marL="91438" marR="91438"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r>
            </a:tbl>
          </a:graphicData>
        </a:graphic>
      </p:graphicFrame>
    </p:spTree>
    <p:extLst>
      <p:ext uri="{BB962C8B-B14F-4D97-AF65-F5344CB8AC3E}">
        <p14:creationId xmlns:p14="http://schemas.microsoft.com/office/powerpoint/2010/main" val="114509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Esempio</a:t>
            </a:r>
            <a:endParaRPr lang="it-IT" dirty="0"/>
          </a:p>
        </p:txBody>
      </p:sp>
      <p:pic>
        <p:nvPicPr>
          <p:cNvPr id="4" name="Segnaposto contenuto 3"/>
          <p:cNvPicPr>
            <a:picLocks noGrp="1" noChangeAspect="1"/>
          </p:cNvPicPr>
          <p:nvPr>
            <p:ph idx="1"/>
          </p:nvPr>
        </p:nvPicPr>
        <p:blipFill rotWithShape="1">
          <a:blip r:embed="rId2">
            <a:extLst>
              <a:ext uri="{28A0092B-C50C-407E-A947-70E740481C1C}">
                <a14:useLocalDpi xmlns:a14="http://schemas.microsoft.com/office/drawing/2010/main" val="0"/>
              </a:ext>
            </a:extLst>
          </a:blip>
          <a:srcRect l="5592" t="6798" r="4771" b="8517"/>
          <a:stretch/>
        </p:blipFill>
        <p:spPr>
          <a:xfrm>
            <a:off x="1065007" y="1532964"/>
            <a:ext cx="5809129" cy="4132730"/>
          </a:xfrm>
        </p:spPr>
      </p:pic>
      <p:pic>
        <p:nvPicPr>
          <p:cNvPr id="3" name="Immagine 2"/>
          <p:cNvPicPr>
            <a:picLocks noChangeAspect="1"/>
          </p:cNvPicPr>
          <p:nvPr/>
        </p:nvPicPr>
        <p:blipFill>
          <a:blip r:embed="rId3"/>
          <a:stretch>
            <a:fillRect/>
          </a:stretch>
        </p:blipFill>
        <p:spPr>
          <a:xfrm>
            <a:off x="7567258" y="1795930"/>
            <a:ext cx="2284463" cy="1527780"/>
          </a:xfrm>
          <a:prstGeom prst="rect">
            <a:avLst/>
          </a:prstGeom>
        </p:spPr>
      </p:pic>
      <p:pic>
        <p:nvPicPr>
          <p:cNvPr id="5" name="Immagine 4"/>
          <p:cNvPicPr>
            <a:picLocks noChangeAspect="1"/>
          </p:cNvPicPr>
          <p:nvPr/>
        </p:nvPicPr>
        <p:blipFill>
          <a:blip r:embed="rId4"/>
          <a:stretch>
            <a:fillRect/>
          </a:stretch>
        </p:blipFill>
        <p:spPr>
          <a:xfrm>
            <a:off x="10021560" y="1736163"/>
            <a:ext cx="1722204" cy="3175094"/>
          </a:xfrm>
          <a:prstGeom prst="rect">
            <a:avLst/>
          </a:prstGeom>
        </p:spPr>
      </p:pic>
      <p:pic>
        <p:nvPicPr>
          <p:cNvPr id="6" name="Immagine 5"/>
          <p:cNvPicPr>
            <a:picLocks noChangeAspect="1"/>
          </p:cNvPicPr>
          <p:nvPr/>
        </p:nvPicPr>
        <p:blipFill>
          <a:blip r:embed="rId5"/>
          <a:stretch>
            <a:fillRect/>
          </a:stretch>
        </p:blipFill>
        <p:spPr>
          <a:xfrm>
            <a:off x="7565198" y="3654291"/>
            <a:ext cx="1765300" cy="254000"/>
          </a:xfrm>
          <a:prstGeom prst="rect">
            <a:avLst/>
          </a:prstGeom>
        </p:spPr>
      </p:pic>
    </p:spTree>
    <p:extLst>
      <p:ext uri="{BB962C8B-B14F-4D97-AF65-F5344CB8AC3E}">
        <p14:creationId xmlns:p14="http://schemas.microsoft.com/office/powerpoint/2010/main" val="1935787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a:t>Esempio</a:t>
            </a:r>
          </a:p>
        </p:txBody>
      </p:sp>
      <p:pic>
        <p:nvPicPr>
          <p:cNvPr id="4" name="Segnaposto contenuto 4"/>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bwMode="auto">
          <a:xfrm>
            <a:off x="1097280" y="1607595"/>
            <a:ext cx="2811821" cy="4213297"/>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9531" y="1650673"/>
            <a:ext cx="2791227" cy="4182439"/>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0602" y="1650673"/>
            <a:ext cx="2791227" cy="4182439"/>
          </a:xfrm>
          <a:prstGeom prst="rect">
            <a:avLst/>
          </a:prstGeom>
        </p:spPr>
      </p:pic>
    </p:spTree>
    <p:extLst>
      <p:ext uri="{BB962C8B-B14F-4D97-AF65-F5344CB8AC3E}">
        <p14:creationId xmlns:p14="http://schemas.microsoft.com/office/powerpoint/2010/main" val="926886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Attraverso il </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tag</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&lt;</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select</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&gt; possiamo creare una input con tendina a discesa, dove è quindi possibile selezionare una sola voce.</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Le </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select</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vengono utilizzate al meglio in una </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form</a:t>
            </a:r>
            <a:endPar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Per creare i vari item della </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select</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usiamo il </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tag</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&lt;option&gt;</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&lt;</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select</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name</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="citta"&gt;</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&lt;option </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value</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selected</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&gt;Seleziona&lt;/option&gt;</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&lt;option </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value</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napoli</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&gt;Napoli </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C.le</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&lt;/option&gt;</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&lt;/</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select</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&gt;</a:t>
            </a:r>
            <a:endParaRPr kumimoji="0" lang="it-IT" sz="1600" b="0" i="0" u="none" strike="noStrike" kern="1200" cap="none" spc="0" normalizeH="0" baseline="0" noProof="0" dirty="0">
              <a:ln>
                <a:noFill/>
              </a:ln>
              <a:solidFill>
                <a:sysClr val="windowText" lastClr="000000"/>
              </a:solidFill>
              <a:effectLst/>
              <a:uLnTx/>
              <a:uFillTx/>
              <a:latin typeface="Lucida Sans Unicode"/>
              <a:ea typeface="+mn-ea"/>
              <a:cs typeface="+mn-cs"/>
            </a:endParaRPr>
          </a:p>
        </p:txBody>
      </p:sp>
      <p:graphicFrame>
        <p:nvGraphicFramePr>
          <p:cNvPr id="7" name="Segnaposto contenuto 9"/>
          <p:cNvGraphicFramePr>
            <a:graphicFrameLocks/>
          </p:cNvGraphicFramePr>
          <p:nvPr>
            <p:extLst>
              <p:ext uri="{D42A27DB-BD31-4B8C-83A1-F6EECF244321}">
                <p14:modId xmlns:p14="http://schemas.microsoft.com/office/powerpoint/2010/main" val="1299626969"/>
              </p:ext>
            </p:extLst>
          </p:nvPr>
        </p:nvGraphicFramePr>
        <p:xfrm>
          <a:off x="6996984" y="2274888"/>
          <a:ext cx="3744913" cy="4008436"/>
        </p:xfrm>
        <a:graphic>
          <a:graphicData uri="http://schemas.openxmlformats.org/drawingml/2006/table">
            <a:tbl>
              <a:tblPr firstRow="1" bandRow="1"/>
              <a:tblGrid>
                <a:gridCol w="1201198"/>
                <a:gridCol w="2543715"/>
              </a:tblGrid>
              <a:tr h="642549">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r>
                        <a:rPr lang="it-IT" sz="1400" dirty="0" smtClean="0"/>
                        <a:t>Nome</a:t>
                      </a:r>
                      <a:endParaRPr lang="it-IT" sz="1400" dirty="0"/>
                    </a:p>
                  </a:txBody>
                  <a:tcPr marL="91452" marR="91452" marT="45731" marB="45731"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9639D"/>
                    </a:solidFill>
                  </a:tcPr>
                </a:tc>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r>
                        <a:rPr lang="it-IT" sz="1400" dirty="0" smtClean="0"/>
                        <a:t>Descrizione</a:t>
                      </a:r>
                      <a:endParaRPr lang="it-IT" sz="1400" dirty="0"/>
                    </a:p>
                  </a:txBody>
                  <a:tcPr marL="91452" marR="91452" marT="45731" marB="45731"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9639D"/>
                    </a:solidFill>
                  </a:tcPr>
                </a:tc>
              </a:tr>
              <a:tr h="509865">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b="1" dirty="0" smtClean="0"/>
                        <a:t>autofocus</a:t>
                      </a:r>
                      <a:endParaRPr lang="it-IT" sz="1400" b="1" dirty="0"/>
                    </a:p>
                  </a:txBody>
                  <a:tcPr marL="91452" marR="91452" marT="45731" marB="4573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dirty="0" smtClean="0"/>
                        <a:t>Dà il </a:t>
                      </a:r>
                      <a:r>
                        <a:rPr lang="it-IT" sz="1200" baseline="0" dirty="0" smtClean="0"/>
                        <a:t>focus alla </a:t>
                      </a:r>
                      <a:r>
                        <a:rPr lang="it-IT" sz="1200" baseline="0" dirty="0" err="1" smtClean="0"/>
                        <a:t>select</a:t>
                      </a:r>
                      <a:endParaRPr lang="it-IT" sz="1200" dirty="0" smtClean="0"/>
                    </a:p>
                  </a:txBody>
                  <a:tcPr marL="91452" marR="91452" marT="45731" marB="4573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r>
              <a:tr h="50418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b="1" dirty="0" err="1" smtClean="0"/>
                        <a:t>disabled</a:t>
                      </a:r>
                      <a:endParaRPr lang="it-IT" sz="1400" b="1" dirty="0" smtClean="0"/>
                    </a:p>
                  </a:txBody>
                  <a:tcPr marL="91452" marR="91452" marT="45731" marB="4573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dirty="0" smtClean="0"/>
                        <a:t>Indica</a:t>
                      </a:r>
                      <a:r>
                        <a:rPr lang="it-IT" sz="1200" baseline="0" dirty="0" smtClean="0"/>
                        <a:t> se la </a:t>
                      </a:r>
                      <a:r>
                        <a:rPr lang="it-IT" sz="1200" baseline="0" dirty="0" err="1" smtClean="0"/>
                        <a:t>select</a:t>
                      </a:r>
                      <a:r>
                        <a:rPr lang="it-IT" sz="1200" baseline="0" dirty="0" smtClean="0"/>
                        <a:t> è disabilitata</a:t>
                      </a:r>
                      <a:endParaRPr lang="it-IT" sz="1200" dirty="0"/>
                    </a:p>
                  </a:txBody>
                  <a:tcPr marL="91452" marR="91452" marT="45731" marB="4573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r>
              <a:tr h="648233">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b="1" dirty="0" smtClean="0"/>
                        <a:t>multiple</a:t>
                      </a:r>
                    </a:p>
                  </a:txBody>
                  <a:tcPr marL="91452" marR="91452" marT="45731" marB="4573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200" dirty="0" smtClean="0"/>
                        <a:t>Permette di selezionare</a:t>
                      </a:r>
                      <a:r>
                        <a:rPr lang="it-IT" sz="1200" baseline="0" dirty="0" smtClean="0"/>
                        <a:t> più item</a:t>
                      </a:r>
                      <a:endParaRPr lang="it-IT" sz="1200" dirty="0"/>
                    </a:p>
                  </a:txBody>
                  <a:tcPr marL="91452" marR="91452" marT="45731" marB="4573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r>
              <a:tr h="851804">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b="1" dirty="0" err="1" smtClean="0"/>
                        <a:t>form</a:t>
                      </a:r>
                      <a:endParaRPr lang="it-IT" sz="1400" b="1" dirty="0" smtClean="0"/>
                    </a:p>
                  </a:txBody>
                  <a:tcPr marL="91452" marR="91452" marT="45731" marB="4573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200" dirty="0" smtClean="0"/>
                        <a:t>Permette di collegare la </a:t>
                      </a:r>
                      <a:r>
                        <a:rPr lang="it-IT" sz="1200" dirty="0" err="1" smtClean="0"/>
                        <a:t>select</a:t>
                      </a:r>
                      <a:r>
                        <a:rPr lang="it-IT" sz="1200" dirty="0" smtClean="0"/>
                        <a:t> ad una particola</a:t>
                      </a:r>
                      <a:r>
                        <a:rPr lang="it-IT" sz="1200" baseline="0" dirty="0" smtClean="0"/>
                        <a:t>re </a:t>
                      </a:r>
                      <a:r>
                        <a:rPr lang="it-IT" sz="1200" baseline="0" dirty="0" err="1" smtClean="0"/>
                        <a:t>form</a:t>
                      </a:r>
                      <a:endParaRPr lang="it-IT" sz="1200" baseline="0" dirty="0" smtClean="0"/>
                    </a:p>
                  </a:txBody>
                  <a:tcPr marL="91452" marR="91452" marT="45731" marB="4573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r>
              <a:tr h="851804">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b="1" dirty="0" err="1" smtClean="0"/>
                        <a:t>name</a:t>
                      </a:r>
                      <a:endParaRPr lang="it-IT" sz="1400" b="1" dirty="0" smtClean="0"/>
                    </a:p>
                  </a:txBody>
                  <a:tcPr marL="91452" marR="91452" marT="45731" marB="4573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200" baseline="0" dirty="0" smtClean="0"/>
                        <a:t>Nome della </a:t>
                      </a:r>
                      <a:r>
                        <a:rPr lang="it-IT" sz="1200" baseline="0" dirty="0" err="1" smtClean="0"/>
                        <a:t>select</a:t>
                      </a:r>
                      <a:endParaRPr lang="it-IT" sz="1200" baseline="0" dirty="0" smtClean="0"/>
                    </a:p>
                  </a:txBody>
                  <a:tcPr marL="91452" marR="91452" marT="45731" marB="4573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r>
            </a:tbl>
          </a:graphicData>
        </a:graphic>
      </p:graphicFrame>
      <p:sp>
        <p:nvSpPr>
          <p:cNvPr id="8" name="Titolo 5"/>
          <p:cNvSpPr txBox="1">
            <a:spLocks/>
          </p:cNvSpPr>
          <p:nvPr/>
        </p:nvSpPr>
        <p:spPr bwMode="auto">
          <a:xfrm>
            <a:off x="388938" y="1503686"/>
            <a:ext cx="4537075"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&lt;</a:t>
            </a:r>
            <a:r>
              <a:rPr kumimoji="0" lang="it-IT" altLang="it-IT" sz="3200" b="1" i="0" u="none" strike="noStrike" kern="1200" cap="none" spc="0" normalizeH="0" baseline="0" noProof="0" dirty="0" err="1" smtClean="0">
                <a:ln>
                  <a:noFill/>
                </a:ln>
                <a:solidFill>
                  <a:srgbClr val="0070C0"/>
                </a:solidFill>
                <a:effectLst/>
                <a:uLnTx/>
                <a:uFillTx/>
                <a:latin typeface="Calibri" pitchFamily="34" charset="0"/>
                <a:ea typeface="+mj-ea"/>
                <a:cs typeface="+mj-cs"/>
              </a:rPr>
              <a:t>select</a:t>
            </a: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&gt;</a:t>
            </a:r>
          </a:p>
        </p:txBody>
      </p:sp>
    </p:spTree>
    <p:extLst>
      <p:ext uri="{BB962C8B-B14F-4D97-AF65-F5344CB8AC3E}">
        <p14:creationId xmlns:p14="http://schemas.microsoft.com/office/powerpoint/2010/main" val="914312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5"/>
          <p:cNvSpPr txBox="1">
            <a:spLocks/>
          </p:cNvSpPr>
          <p:nvPr/>
        </p:nvSpPr>
        <p:spPr bwMode="auto">
          <a:xfrm>
            <a:off x="388938" y="1503686"/>
            <a:ext cx="4537075"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&lt;</a:t>
            </a: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select&gt;</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sp>
        <p:nvSpPr>
          <p:cNvPr id="5" name="Segnaposto contenuto 1"/>
          <p:cNvSpPr txBox="1">
            <a:spLocks/>
          </p:cNvSpPr>
          <p:nvPr/>
        </p:nvSpPr>
        <p:spPr bwMode="auto">
          <a:xfrm>
            <a:off x="379413" y="2695575"/>
            <a:ext cx="8224837"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Ricordiamo che il valore che assumerà la &lt;</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select</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&gt; non sarà rappresentato da ciò che si vede a video come testo della &lt;option&gt; ma sarà rappresentato dall’attributo </a:t>
            </a:r>
            <a:r>
              <a:rPr kumimoji="0" lang="it-IT" sz="1600" b="1" i="0" u="none" strike="noStrike" kern="1200" cap="none" spc="0" normalizeH="0" baseline="0" noProof="0" dirty="0" err="1" smtClean="0">
                <a:ln>
                  <a:noFill/>
                </a:ln>
                <a:solidFill>
                  <a:sysClr val="windowText" lastClr="000000"/>
                </a:solidFill>
                <a:effectLst/>
                <a:uLnTx/>
                <a:uFillTx/>
                <a:latin typeface="Lucida Sans Unicode"/>
                <a:ea typeface="+mn-ea"/>
                <a:cs typeface="+mn-cs"/>
              </a:rPr>
              <a:t>value</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della &lt;option&gt;</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&lt;</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select</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name</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="citta"&gt;</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&lt;option </a:t>
            </a:r>
            <a:r>
              <a:rPr kumimoji="0" lang="it-IT" sz="1600" b="1" i="0" u="none" strike="noStrike" kern="1200" cap="none" spc="0" normalizeH="0" baseline="0" noProof="0" dirty="0" err="1" smtClean="0">
                <a:ln>
                  <a:noFill/>
                </a:ln>
                <a:solidFill>
                  <a:sysClr val="windowText" lastClr="000000"/>
                </a:solidFill>
                <a:effectLst/>
                <a:uLnTx/>
                <a:uFillTx/>
                <a:latin typeface="Lucida Sans Unicode"/>
                <a:ea typeface="+mn-ea"/>
                <a:cs typeface="+mn-cs"/>
              </a:rPr>
              <a:t>value</a:t>
            </a:r>
            <a:r>
              <a:rPr kumimoji="0" 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 </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selected</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&gt;Seleziona&lt;/option&gt;</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&lt;option </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value</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napoli</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&gt;Napoli </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C.le</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&lt;/option&gt;</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&lt;/</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select</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&gt;</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In questo caso il </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value</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della &lt;</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select</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&gt; sarà </a:t>
            </a:r>
            <a:r>
              <a:rPr kumimoji="0" 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vuoto</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a:t>
            </a:r>
            <a:endParaRPr kumimoji="0" lang="it-IT" sz="1600" b="0" i="0" u="none" strike="noStrike" kern="1200" cap="none" spc="0" normalizeH="0" baseline="0" noProof="0" dirty="0">
              <a:ln>
                <a:noFill/>
              </a:ln>
              <a:solidFill>
                <a:sysClr val="windowText" lastClr="000000"/>
              </a:solidFill>
              <a:effectLst/>
              <a:uLnTx/>
              <a:uFillTx/>
              <a:latin typeface="Lucida Sans Unicode"/>
              <a:ea typeface="+mn-ea"/>
              <a:cs typeface="+mn-cs"/>
            </a:endParaRPr>
          </a:p>
        </p:txBody>
      </p:sp>
    </p:spTree>
    <p:extLst>
      <p:ext uri="{BB962C8B-B14F-4D97-AF65-F5344CB8AC3E}">
        <p14:creationId xmlns:p14="http://schemas.microsoft.com/office/powerpoint/2010/main" val="1231257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La </a:t>
            </a:r>
            <a:r>
              <a:rPr kumimoji="0" lang="it-IT" alt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textarea</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può essere vista come un input </a:t>
            </a:r>
            <a:r>
              <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multi-line </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a lunghezza di caratteri </a:t>
            </a:r>
            <a:r>
              <a:rPr kumimoji="0" lang="it-IT" alt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illmimitata</a:t>
            </a: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&lt;</a:t>
            </a:r>
            <a:r>
              <a:rPr kumimoji="0" lang="it-IT" alt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textarea</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a:t>
            </a:r>
            <a:r>
              <a:rPr kumimoji="0" lang="it-IT" alt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cols</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="5" </a:t>
            </a:r>
            <a:r>
              <a:rPr kumimoji="0" lang="it-IT" alt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rows</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="10" </a:t>
            </a:r>
            <a:r>
              <a:rPr kumimoji="0" lang="it-IT" alt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readonly</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&gt;</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Qui si scrive il testo della </a:t>
            </a:r>
            <a:r>
              <a:rPr kumimoji="0" lang="it-IT" alt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textarea</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ossia il </a:t>
            </a:r>
            <a:r>
              <a:rPr kumimoji="0" lang="it-IT" alt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value</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&lt;/</a:t>
            </a:r>
            <a:r>
              <a:rPr kumimoji="0" lang="it-IT" alt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textarea</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&gt;</a:t>
            </a: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&lt;textarea&gt;</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graphicFrame>
        <p:nvGraphicFramePr>
          <p:cNvPr id="7" name="Segnaposto contenuto 9"/>
          <p:cNvGraphicFramePr>
            <a:graphicFrameLocks/>
          </p:cNvGraphicFramePr>
          <p:nvPr/>
        </p:nvGraphicFramePr>
        <p:xfrm>
          <a:off x="5219700" y="1484313"/>
          <a:ext cx="3744913" cy="4452937"/>
        </p:xfrm>
        <a:graphic>
          <a:graphicData uri="http://schemas.openxmlformats.org/drawingml/2006/table">
            <a:tbl>
              <a:tblPr firstRow="1" bandRow="1"/>
              <a:tblGrid>
                <a:gridCol w="1201198"/>
                <a:gridCol w="2543715"/>
              </a:tblGrid>
              <a:tr h="642526">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r>
                        <a:rPr lang="it-IT" sz="1400" dirty="0" smtClean="0"/>
                        <a:t>Nome</a:t>
                      </a:r>
                      <a:endParaRPr lang="it-IT" sz="1400" dirty="0"/>
                    </a:p>
                  </a:txBody>
                  <a:tcPr marL="91452" marR="91452" marT="45730" marB="4573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9639D"/>
                    </a:solidFill>
                  </a:tcPr>
                </a:tc>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r>
                        <a:rPr lang="it-IT" sz="1400" dirty="0" smtClean="0"/>
                        <a:t>Descrizione</a:t>
                      </a:r>
                      <a:endParaRPr lang="it-IT" sz="1400" dirty="0"/>
                    </a:p>
                  </a:txBody>
                  <a:tcPr marL="91452" marR="91452" marT="45730" marB="4573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9639D"/>
                    </a:solidFill>
                  </a:tcPr>
                </a:tc>
              </a:tr>
              <a:tr h="653893">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b="1" dirty="0" err="1" smtClean="0"/>
                        <a:t>cols</a:t>
                      </a:r>
                      <a:endParaRPr lang="it-IT" sz="1400" b="1" dirty="0"/>
                    </a:p>
                  </a:txBody>
                  <a:tcPr marL="91452" marR="91452" marT="45730" marB="4573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dirty="0" smtClean="0"/>
                        <a:t>Definisce il numero di colonne della </a:t>
                      </a:r>
                      <a:r>
                        <a:rPr lang="it-IT" sz="1200" dirty="0" err="1" smtClean="0"/>
                        <a:t>textarea</a:t>
                      </a:r>
                      <a:endParaRPr lang="it-IT" sz="1200" dirty="0" smtClean="0"/>
                    </a:p>
                  </a:txBody>
                  <a:tcPr marL="91452" marR="91452" marT="45730" marB="4573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r>
              <a:tr h="648209">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b="1" dirty="0" err="1" smtClean="0"/>
                        <a:t>rows</a:t>
                      </a:r>
                      <a:endParaRPr lang="it-IT" sz="1400" b="1" dirty="0" smtClean="0"/>
                    </a:p>
                  </a:txBody>
                  <a:tcPr marL="91452" marR="91452" marT="45730" marB="457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dirty="0" smtClean="0"/>
                        <a:t>Definisce il numero di righe della </a:t>
                      </a:r>
                      <a:r>
                        <a:rPr lang="it-IT" sz="1200" dirty="0" err="1" smtClean="0"/>
                        <a:t>textarea</a:t>
                      </a:r>
                      <a:endParaRPr lang="it-IT" sz="1200" dirty="0" smtClean="0"/>
                    </a:p>
                  </a:txBody>
                  <a:tcPr marL="91452" marR="91452" marT="45730" marB="457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r>
              <a:tr h="936302">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b="1" dirty="0" err="1" smtClean="0"/>
                        <a:t>readonly</a:t>
                      </a:r>
                      <a:endParaRPr lang="it-IT" sz="1400" b="1" dirty="0" smtClean="0"/>
                    </a:p>
                  </a:txBody>
                  <a:tcPr marL="91452" marR="91452" marT="45730" marB="457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200" dirty="0" smtClean="0"/>
                        <a:t>Rende la </a:t>
                      </a:r>
                      <a:r>
                        <a:rPr lang="it-IT" sz="1200" dirty="0" err="1" smtClean="0"/>
                        <a:t>textarea</a:t>
                      </a:r>
                      <a:r>
                        <a:rPr lang="it-IT" sz="1200" dirty="0" smtClean="0"/>
                        <a:t> di sola lettura, non è possibile quindi modificare o scrivere all’interno della</a:t>
                      </a:r>
                      <a:r>
                        <a:rPr lang="it-IT" sz="1200" baseline="0" dirty="0" smtClean="0"/>
                        <a:t> </a:t>
                      </a:r>
                      <a:r>
                        <a:rPr lang="it-IT" sz="1200" baseline="0" dirty="0" err="1" smtClean="0"/>
                        <a:t>textarea</a:t>
                      </a:r>
                      <a:r>
                        <a:rPr lang="it-IT" sz="1200" baseline="0" dirty="0" smtClean="0"/>
                        <a:t> </a:t>
                      </a:r>
                      <a:endParaRPr lang="it-IT" sz="1200" dirty="0"/>
                    </a:p>
                  </a:txBody>
                  <a:tcPr marL="91452" marR="91452" marT="45730" marB="457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r>
              <a:tr h="720233">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b="1" dirty="0" err="1" smtClean="0"/>
                        <a:t>maxlength</a:t>
                      </a:r>
                      <a:endParaRPr lang="it-IT" sz="1400" b="1" dirty="0" smtClean="0"/>
                    </a:p>
                  </a:txBody>
                  <a:tcPr marL="91452" marR="91452" marT="45730" marB="457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200" dirty="0" smtClean="0"/>
                        <a:t>Permette di definire il numero massimo</a:t>
                      </a:r>
                      <a:r>
                        <a:rPr lang="it-IT" sz="1200" baseline="0" dirty="0" smtClean="0"/>
                        <a:t> di caratteri</a:t>
                      </a:r>
                    </a:p>
                  </a:txBody>
                  <a:tcPr marL="91452" marR="91452" marT="45730" marB="457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r>
              <a:tr h="851774">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b="1" dirty="0" err="1" smtClean="0"/>
                        <a:t>name</a:t>
                      </a:r>
                      <a:endParaRPr lang="it-IT" sz="1400" b="1" dirty="0" smtClean="0"/>
                    </a:p>
                  </a:txBody>
                  <a:tcPr marL="91452" marR="91452" marT="45730" marB="457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200" baseline="0" dirty="0" smtClean="0"/>
                        <a:t>Nome della </a:t>
                      </a:r>
                      <a:r>
                        <a:rPr lang="it-IT" sz="1200" baseline="0" dirty="0" err="1" smtClean="0"/>
                        <a:t>textarea</a:t>
                      </a:r>
                      <a:endParaRPr lang="it-IT" sz="1200" baseline="0" dirty="0" smtClean="0"/>
                    </a:p>
                  </a:txBody>
                  <a:tcPr marL="91452" marR="91452" marT="45730" marB="457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r>
            </a:tbl>
          </a:graphicData>
        </a:graphic>
      </p:graphicFrame>
    </p:spTree>
    <p:extLst>
      <p:ext uri="{BB962C8B-B14F-4D97-AF65-F5344CB8AC3E}">
        <p14:creationId xmlns:p14="http://schemas.microsoft.com/office/powerpoint/2010/main" val="1255442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5"/>
          <p:cNvSpPr txBox="1">
            <a:spLocks/>
          </p:cNvSpPr>
          <p:nvPr/>
        </p:nvSpPr>
        <p:spPr bwMode="auto">
          <a:xfrm>
            <a:off x="379413" y="2695575"/>
            <a:ext cx="4546600"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Un primo problema a cui bisogna far fronte riguarda l’</a:t>
            </a:r>
            <a:r>
              <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interazione fra utente e sito</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Quindi </a:t>
            </a:r>
            <a:r>
              <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controllare i dati</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inseriti dall’utente di permette di ovviare ad una serie di errori comuni</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L’uso di JavaScript ci permetterà di avere un doppio controllo sui dati, lato server e </a:t>
            </a:r>
            <a:r>
              <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lato client</a:t>
            </a:r>
          </a:p>
        </p:txBody>
      </p:sp>
      <p:sp>
        <p:nvSpPr>
          <p:cNvPr id="8" name="Titolo 4"/>
          <p:cNvSpPr txBox="1">
            <a:spLocks/>
          </p:cNvSpPr>
          <p:nvPr/>
        </p:nvSpPr>
        <p:spPr bwMode="auto">
          <a:xfrm>
            <a:off x="388938" y="1412875"/>
            <a:ext cx="4537075"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Validazione Form</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9" name="Segnaposto immagine 14"/>
          <p:cNvPicPr>
            <a:picLocks noChangeAspect="1"/>
          </p:cNvPicPr>
          <p:nvPr/>
        </p:nvPicPr>
        <p:blipFill>
          <a:blip r:embed="rId2">
            <a:extLst>
              <a:ext uri="{28A0092B-C50C-407E-A947-70E740481C1C}">
                <a14:useLocalDpi xmlns:a14="http://schemas.microsoft.com/office/drawing/2010/main" val="0"/>
              </a:ext>
            </a:extLst>
          </a:blip>
          <a:srcRect t="536" b="536"/>
          <a:stretch>
            <a:fillRect/>
          </a:stretch>
        </p:blipFill>
        <p:spPr bwMode="auto">
          <a:xfrm>
            <a:off x="7235825" y="2774950"/>
            <a:ext cx="1693863"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mpd="thickThin" algn="ctr">
                <a:solidFill>
                  <a:srgbClr val="000000"/>
                </a:solidFill>
                <a:miter lim="800000"/>
                <a:headEnd/>
                <a:tailEnd/>
              </a14:hiddenLine>
            </a:ext>
          </a:extLst>
        </p:spPr>
      </p:pic>
      <p:pic>
        <p:nvPicPr>
          <p:cNvPr id="10" name="Picture 2" descr="http://upload.wikimedia.org/wikipedia/commons/thumb/6/6e/HTML5-logo.svg/220px-HTML5-log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2781300"/>
            <a:ext cx="143510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roce 10"/>
          <p:cNvSpPr/>
          <p:nvPr/>
        </p:nvSpPr>
        <p:spPr>
          <a:xfrm>
            <a:off x="6588125" y="3355975"/>
            <a:ext cx="434975" cy="433388"/>
          </a:xfrm>
          <a:prstGeom prst="plus">
            <a:avLst>
              <a:gd name="adj" fmla="val 39843"/>
            </a:avLst>
          </a:prstGeom>
          <a:gradFill rotWithShape="1">
            <a:gsLst>
              <a:gs pos="0">
                <a:srgbClr val="39639D">
                  <a:shade val="15000"/>
                  <a:satMod val="180000"/>
                </a:srgbClr>
              </a:gs>
              <a:gs pos="50000">
                <a:srgbClr val="39639D">
                  <a:shade val="45000"/>
                  <a:satMod val="170000"/>
                </a:srgbClr>
              </a:gs>
              <a:gs pos="70000">
                <a:srgbClr val="39639D">
                  <a:tint val="99000"/>
                  <a:shade val="65000"/>
                  <a:satMod val="155000"/>
                </a:srgbClr>
              </a:gs>
              <a:gs pos="100000">
                <a:srgbClr val="39639D">
                  <a:tint val="95500"/>
                  <a:shade val="100000"/>
                  <a:satMod val="155000"/>
                </a:srgbClr>
              </a:gs>
            </a:gsLst>
            <a:lin ang="16200000" scaled="0"/>
          </a:gradFill>
          <a:ln w="9525" cap="flat" cmpd="sng" algn="ctr">
            <a:solidFill>
              <a:srgbClr val="39639D"/>
            </a:solidFill>
            <a:prstDash val="solid"/>
          </a:ln>
          <a:effectLst>
            <a:outerShdw blurRad="50800" dist="381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Lucida Sans Unicode"/>
              <a:ea typeface="+mn-ea"/>
              <a:cs typeface="+mn-cs"/>
            </a:endParaRPr>
          </a:p>
        </p:txBody>
      </p:sp>
    </p:spTree>
    <p:extLst>
      <p:ext uri="{BB962C8B-B14F-4D97-AF65-F5344CB8AC3E}">
        <p14:creationId xmlns:p14="http://schemas.microsoft.com/office/powerpoint/2010/main" val="2038716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smtClean="0"/>
              <a:t>Elementi grafici e multimediali Html5</a:t>
            </a:r>
            <a:endParaRPr lang="it-IT" dirty="0"/>
          </a:p>
        </p:txBody>
      </p:sp>
      <p:sp>
        <p:nvSpPr>
          <p:cNvPr id="3" name="Sottotitolo 2"/>
          <p:cNvSpPr>
            <a:spLocks noGrp="1"/>
          </p:cNvSpPr>
          <p:nvPr>
            <p:ph type="subTitle" idx="1"/>
          </p:nvPr>
        </p:nvSpPr>
        <p:spPr/>
        <p:txBody>
          <a:bodyPr/>
          <a:lstStyle/>
          <a:p>
            <a:r>
              <a:rPr lang="it-IT" dirty="0" smtClean="0"/>
              <a:t>Carmine </a:t>
            </a:r>
            <a:r>
              <a:rPr lang="it-IT" dirty="0" err="1" smtClean="0"/>
              <a:t>alfano</a:t>
            </a:r>
            <a:endParaRPr lang="it-IT" dirty="0"/>
          </a:p>
        </p:txBody>
      </p:sp>
    </p:spTree>
    <p:extLst>
      <p:ext uri="{BB962C8B-B14F-4D97-AF65-F5344CB8AC3E}">
        <p14:creationId xmlns:p14="http://schemas.microsoft.com/office/powerpoint/2010/main" val="917980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1097280" y="2144684"/>
            <a:ext cx="4326367" cy="3724410"/>
          </a:xfrm>
        </p:spPr>
        <p:txBody>
          <a:bodyPr/>
          <a:lstStyle/>
          <a:p>
            <a:r>
              <a:rPr lang="it-IT" dirty="0"/>
              <a:t>Il </a:t>
            </a:r>
            <a:r>
              <a:rPr lang="it-IT" dirty="0" err="1"/>
              <a:t>Canvas</a:t>
            </a:r>
            <a:r>
              <a:rPr lang="it-IT" dirty="0"/>
              <a:t> è un nuovo elemento di HTML5 il cui intento è di rispondere all’esigenza di avere una superficie dove </a:t>
            </a:r>
            <a:r>
              <a:rPr lang="it-IT" dirty="0" err="1"/>
              <a:t>renderizzare</a:t>
            </a:r>
            <a:r>
              <a:rPr lang="it-IT" dirty="0"/>
              <a:t> al volo bitmap.</a:t>
            </a:r>
          </a:p>
          <a:p>
            <a:endParaRPr lang="it-IT" dirty="0"/>
          </a:p>
        </p:txBody>
      </p:sp>
      <p:sp>
        <p:nvSpPr>
          <p:cNvPr id="3" name="Titolo 2"/>
          <p:cNvSpPr>
            <a:spLocks noGrp="1"/>
          </p:cNvSpPr>
          <p:nvPr>
            <p:ph type="title"/>
          </p:nvPr>
        </p:nvSpPr>
        <p:spPr/>
        <p:txBody>
          <a:bodyPr/>
          <a:lstStyle/>
          <a:p>
            <a:r>
              <a:rPr lang="it-IT" dirty="0" smtClean="0"/>
              <a:t>Il </a:t>
            </a:r>
            <a:r>
              <a:rPr lang="it-IT" dirty="0" err="1" smtClean="0"/>
              <a:t>canvas</a:t>
            </a:r>
            <a:endParaRPr lang="it-IT" dirty="0"/>
          </a:p>
        </p:txBody>
      </p:sp>
      <p:pic>
        <p:nvPicPr>
          <p:cNvPr id="4" name="Immagine 3"/>
          <p:cNvPicPr>
            <a:picLocks noChangeAspect="1"/>
          </p:cNvPicPr>
          <p:nvPr/>
        </p:nvPicPr>
        <p:blipFill>
          <a:blip r:embed="rId2"/>
          <a:stretch>
            <a:fillRect/>
          </a:stretch>
        </p:blipFill>
        <p:spPr>
          <a:xfrm>
            <a:off x="6135445" y="2144684"/>
            <a:ext cx="5020235" cy="2823882"/>
          </a:xfrm>
          <a:prstGeom prst="rect">
            <a:avLst/>
          </a:prstGeom>
        </p:spPr>
      </p:pic>
    </p:spTree>
    <p:extLst>
      <p:ext uri="{BB962C8B-B14F-4D97-AF65-F5344CB8AC3E}">
        <p14:creationId xmlns:p14="http://schemas.microsoft.com/office/powerpoint/2010/main" val="1959094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p:cNvSpPr>
            <a:spLocks noGrp="1"/>
          </p:cNvSpPr>
          <p:nvPr>
            <p:ph type="sldNum" sz="quarter" idx="12"/>
          </p:nvPr>
        </p:nvSpPr>
        <p:spPr/>
        <p:txBody>
          <a:bodyPr/>
          <a:lstStyle/>
          <a:p>
            <a:fld id="{ED685814-449E-4259-B16B-259B0D0171BA}" type="slidenum">
              <a:rPr lang="it-IT" smtClean="0"/>
              <a:t>11</a:t>
            </a:fld>
            <a:endParaRPr lang="it-IT"/>
          </a:p>
        </p:txBody>
      </p:sp>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HTML nasce nel 1989 in Europa, con esattezza al  CERN di Ginevra ad opera di: </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800" b="1"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800" b="1" i="0" u="none" strike="noStrike" kern="1200" cap="none" spc="0" normalizeH="0" baseline="0" noProof="0" dirty="0" smtClean="0">
                <a:ln>
                  <a:noFill/>
                </a:ln>
                <a:solidFill>
                  <a:sysClr val="windowText" lastClr="000000"/>
                </a:solidFill>
                <a:effectLst/>
                <a:uLnTx/>
                <a:uFillTx/>
                <a:latin typeface="Lucida Sans Unicode"/>
                <a:ea typeface="+mn-ea"/>
                <a:cs typeface="+mn-cs"/>
              </a:rPr>
              <a:t>Tim </a:t>
            </a:r>
            <a:r>
              <a:rPr kumimoji="0" lang="it-IT" altLang="it-IT" sz="1800" b="1" i="0" u="none" strike="noStrike" kern="1200" cap="none" spc="0" normalizeH="0" baseline="0" noProof="0" dirty="0" err="1" smtClean="0">
                <a:ln>
                  <a:noFill/>
                </a:ln>
                <a:solidFill>
                  <a:sysClr val="windowText" lastClr="000000"/>
                </a:solidFill>
                <a:effectLst/>
                <a:uLnTx/>
                <a:uFillTx/>
                <a:latin typeface="Lucida Sans Unicode"/>
                <a:ea typeface="+mn-ea"/>
                <a:cs typeface="+mn-cs"/>
              </a:rPr>
              <a:t>Berners</a:t>
            </a:r>
            <a:r>
              <a:rPr kumimoji="0" lang="it-IT" altLang="it-IT" sz="1800" b="1" i="0" u="none" strike="noStrike" kern="1200" cap="none" spc="0" normalizeH="0" baseline="0" noProof="0" dirty="0" smtClean="0">
                <a:ln>
                  <a:noFill/>
                </a:ln>
                <a:solidFill>
                  <a:sysClr val="windowText" lastClr="000000"/>
                </a:solidFill>
                <a:effectLst/>
                <a:uLnTx/>
                <a:uFillTx/>
                <a:latin typeface="Lucida Sans Unicode"/>
                <a:ea typeface="+mn-ea"/>
                <a:cs typeface="+mn-cs"/>
              </a:rPr>
              <a:t>-Lee </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800" b="1"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800" b="0" i="0" u="none" strike="noStrike" kern="1200" cap="none" spc="0" normalizeH="0" baseline="0" noProof="0" dirty="0" smtClean="0">
                <a:ln>
                  <a:noFill/>
                </a:ln>
                <a:solidFill>
                  <a:sysClr val="windowText" lastClr="000000"/>
                </a:solidFill>
                <a:effectLst/>
                <a:uLnTx/>
                <a:uFillTx/>
                <a:latin typeface="Lucida Sans Unicode"/>
                <a:ea typeface="+mn-ea"/>
                <a:cs typeface="+mn-cs"/>
              </a:rPr>
              <a:t>Con lo scopo di marcare gli </a:t>
            </a:r>
            <a:r>
              <a:rPr kumimoji="0" lang="it-IT" altLang="it-IT" sz="1800" b="1" i="0" u="none" strike="noStrike" kern="1200" cap="none" spc="0" normalizeH="0" baseline="0" noProof="0" dirty="0" smtClean="0">
                <a:ln>
                  <a:noFill/>
                </a:ln>
                <a:solidFill>
                  <a:sysClr val="windowText" lastClr="000000"/>
                </a:solidFill>
                <a:effectLst/>
                <a:uLnTx/>
                <a:uFillTx/>
                <a:latin typeface="Lucida Sans Unicode"/>
              </a:rPr>
              <a:t>h</a:t>
            </a:r>
            <a:r>
              <a:rPr lang="it-IT" altLang="it-IT" sz="1800" b="1" dirty="0" smtClean="0">
                <a:solidFill>
                  <a:sysClr val="windowText" lastClr="000000"/>
                </a:solidFill>
                <a:latin typeface="Lucida Sans Unicode"/>
              </a:rPr>
              <a:t>y</a:t>
            </a:r>
            <a:r>
              <a:rPr kumimoji="0" lang="it-IT" altLang="it-IT" sz="1800" b="1" i="0" u="none" strike="noStrike" kern="1200" cap="none" spc="0" normalizeH="0" baseline="0" noProof="0" dirty="0" err="1" smtClean="0">
                <a:ln>
                  <a:noFill/>
                </a:ln>
                <a:solidFill>
                  <a:sysClr val="windowText" lastClr="000000"/>
                </a:solidFill>
                <a:effectLst/>
                <a:uLnTx/>
                <a:uFillTx/>
                <a:latin typeface="Lucida Sans Unicode"/>
              </a:rPr>
              <a:t>pertext</a:t>
            </a:r>
            <a:endParaRPr kumimoji="0" lang="it-IT" altLang="it-IT" sz="1800" b="1" i="0" u="none" strike="noStrike" kern="1200" cap="none" spc="0" normalizeH="0" baseline="0" noProof="0" dirty="0" smtClean="0">
              <a:ln>
                <a:noFill/>
              </a:ln>
              <a:solidFill>
                <a:sysClr val="windowText" lastClr="000000"/>
              </a:solidFill>
              <a:effectLst/>
              <a:uLnTx/>
              <a:uFillTx/>
              <a:latin typeface="Lucida Sans Unicode"/>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err="1" smtClean="0">
                <a:ln>
                  <a:noFill/>
                </a:ln>
                <a:solidFill>
                  <a:srgbClr val="0070C0"/>
                </a:solidFill>
                <a:effectLst/>
                <a:uLnTx/>
                <a:uFillTx/>
                <a:latin typeface="Calibri" pitchFamily="34" charset="0"/>
                <a:ea typeface="+mj-ea"/>
                <a:cs typeface="+mj-cs"/>
              </a:rPr>
              <a:t>Timeline</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graphicFrame>
        <p:nvGraphicFramePr>
          <p:cNvPr id="7" name="Segnaposto contenuto 10"/>
          <p:cNvGraphicFramePr>
            <a:graphicFrameLocks/>
          </p:cNvGraphicFramePr>
          <p:nvPr/>
        </p:nvGraphicFramePr>
        <p:xfrm>
          <a:off x="3707904" y="-603448"/>
          <a:ext cx="24194688" cy="11809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asellaDiTesto 7"/>
          <p:cNvSpPr txBox="1"/>
          <p:nvPr/>
        </p:nvSpPr>
        <p:spPr>
          <a:xfrm>
            <a:off x="2786743" y="7841237"/>
            <a:ext cx="184666" cy="369332"/>
          </a:xfrm>
          <a:prstGeom prst="rect">
            <a:avLst/>
          </a:prstGeom>
          <a:noFill/>
        </p:spPr>
        <p:txBody>
          <a:bodyPr wrap="none" rtlCol="0">
            <a:spAutoFit/>
          </a:bodyPr>
          <a:lstStyle/>
          <a:p>
            <a:endParaRPr lang="it-IT" dirty="0"/>
          </a:p>
        </p:txBody>
      </p:sp>
    </p:spTree>
    <p:extLst>
      <p:ext uri="{BB962C8B-B14F-4D97-AF65-F5344CB8AC3E}">
        <p14:creationId xmlns:p14="http://schemas.microsoft.com/office/powerpoint/2010/main" val="8457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1097280" y="2144684"/>
            <a:ext cx="4326367" cy="3724410"/>
          </a:xfrm>
        </p:spPr>
        <p:txBody>
          <a:bodyPr/>
          <a:lstStyle/>
          <a:p>
            <a:r>
              <a:rPr lang="it-IT" dirty="0"/>
              <a:t>E’ l’ultima scelta da effettuare se nell’HTML5 non ci sono elementi che rispondono alla nostra esigenza, e trova il massimo della sua utilità nei giochi, dove le scene cambiano più volte al secondo.</a:t>
            </a:r>
          </a:p>
          <a:p>
            <a:r>
              <a:rPr lang="it-IT" dirty="0"/>
              <a:t>Si basa interamente sullo </a:t>
            </a:r>
            <a:r>
              <a:rPr lang="it-IT" dirty="0" err="1"/>
              <a:t>scripting</a:t>
            </a:r>
            <a:r>
              <a:rPr lang="it-IT" dirty="0"/>
              <a:t>, perché non esiste una sintassi di disegno, ma delle API da chiamare per preparare la bitmap.</a:t>
            </a:r>
          </a:p>
        </p:txBody>
      </p:sp>
      <p:sp>
        <p:nvSpPr>
          <p:cNvPr id="3" name="Titolo 2"/>
          <p:cNvSpPr>
            <a:spLocks noGrp="1"/>
          </p:cNvSpPr>
          <p:nvPr>
            <p:ph type="title"/>
          </p:nvPr>
        </p:nvSpPr>
        <p:spPr/>
        <p:txBody>
          <a:bodyPr/>
          <a:lstStyle/>
          <a:p>
            <a:r>
              <a:rPr lang="it-IT" dirty="0" smtClean="0"/>
              <a:t>Il </a:t>
            </a:r>
            <a:r>
              <a:rPr lang="it-IT" dirty="0" err="1" smtClean="0"/>
              <a:t>canvas</a:t>
            </a:r>
            <a:endParaRPr lang="it-IT" dirty="0"/>
          </a:p>
        </p:txBody>
      </p:sp>
      <p:pic>
        <p:nvPicPr>
          <p:cNvPr id="4" name="Immagine 3"/>
          <p:cNvPicPr>
            <a:picLocks noChangeAspect="1"/>
          </p:cNvPicPr>
          <p:nvPr/>
        </p:nvPicPr>
        <p:blipFill>
          <a:blip r:embed="rId2"/>
          <a:stretch>
            <a:fillRect/>
          </a:stretch>
        </p:blipFill>
        <p:spPr>
          <a:xfrm>
            <a:off x="6135445" y="2144684"/>
            <a:ext cx="5020235" cy="2823882"/>
          </a:xfrm>
          <a:prstGeom prst="rect">
            <a:avLst/>
          </a:prstGeom>
        </p:spPr>
      </p:pic>
    </p:spTree>
    <p:extLst>
      <p:ext uri="{BB962C8B-B14F-4D97-AF65-F5344CB8AC3E}">
        <p14:creationId xmlns:p14="http://schemas.microsoft.com/office/powerpoint/2010/main" val="82983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smtClean="0"/>
              <a:t>Sistema di coordinate </a:t>
            </a:r>
            <a:r>
              <a:rPr lang="it-IT" dirty="0" err="1" smtClean="0"/>
              <a:t>canvas</a:t>
            </a:r>
            <a:endParaRPr lang="it-IT" dirty="0"/>
          </a:p>
        </p:txBody>
      </p:sp>
      <p:pic>
        <p:nvPicPr>
          <p:cNvPr id="6" name="Segnaposto contenuto 3"/>
          <p:cNvPicPr>
            <a:picLocks noChangeAspect="1"/>
          </p:cNvPicPr>
          <p:nvPr/>
        </p:nvPicPr>
        <p:blipFill rotWithShape="1">
          <a:blip r:embed="rId2">
            <a:extLst>
              <a:ext uri="{28A0092B-C50C-407E-A947-70E740481C1C}">
                <a14:useLocalDpi xmlns:a14="http://schemas.microsoft.com/office/drawing/2010/main" val="0"/>
              </a:ext>
            </a:extLst>
          </a:blip>
          <a:srcRect t="17862" r="30760"/>
          <a:stretch/>
        </p:blipFill>
        <p:spPr>
          <a:xfrm>
            <a:off x="2970902" y="1685364"/>
            <a:ext cx="5240767" cy="4190606"/>
          </a:xfrm>
          <a:prstGeom prst="rect">
            <a:avLst/>
          </a:prstGeom>
        </p:spPr>
      </p:pic>
    </p:spTree>
    <p:extLst>
      <p:ext uri="{BB962C8B-B14F-4D97-AF65-F5344CB8AC3E}">
        <p14:creationId xmlns:p14="http://schemas.microsoft.com/office/powerpoint/2010/main" val="240035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smtClean="0"/>
              <a:t>Uso tipico del </a:t>
            </a:r>
            <a:r>
              <a:rPr lang="it-IT" dirty="0" err="1" smtClean="0"/>
              <a:t>canvas</a:t>
            </a:r>
            <a:endParaRPr lang="it-IT"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24" y="2668421"/>
            <a:ext cx="10674870" cy="2358218"/>
          </a:xfrm>
          <a:prstGeom prst="rect">
            <a:avLst/>
          </a:prstGeom>
        </p:spPr>
      </p:pic>
      <p:sp>
        <p:nvSpPr>
          <p:cNvPr id="5" name="Segnaposto contenuto 1"/>
          <p:cNvSpPr>
            <a:spLocks noGrp="1"/>
          </p:cNvSpPr>
          <p:nvPr>
            <p:ph idx="1"/>
          </p:nvPr>
        </p:nvSpPr>
        <p:spPr>
          <a:xfrm>
            <a:off x="1097280" y="1481296"/>
            <a:ext cx="8190155" cy="804704"/>
          </a:xfrm>
        </p:spPr>
        <p:txBody>
          <a:bodyPr/>
          <a:lstStyle/>
          <a:p>
            <a:r>
              <a:rPr lang="it-IT" dirty="0" smtClean="0"/>
              <a:t>Aggiungere </a:t>
            </a:r>
            <a:r>
              <a:rPr lang="it-IT" dirty="0" err="1" smtClean="0"/>
              <a:t>canvas</a:t>
            </a:r>
            <a:r>
              <a:rPr lang="it-IT" dirty="0" smtClean="0"/>
              <a:t> alla pagina</a:t>
            </a:r>
            <a:endParaRPr lang="it-IT" dirty="0"/>
          </a:p>
        </p:txBody>
      </p:sp>
    </p:spTree>
    <p:extLst>
      <p:ext uri="{BB962C8B-B14F-4D97-AF65-F5344CB8AC3E}">
        <p14:creationId xmlns:p14="http://schemas.microsoft.com/office/powerpoint/2010/main" val="331052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a:t>Uso tipico del </a:t>
            </a:r>
            <a:r>
              <a:rPr lang="it-IT" dirty="0" err="1"/>
              <a:t>canvas</a:t>
            </a:r>
            <a:endParaRPr lang="it-IT" dirty="0"/>
          </a:p>
        </p:txBody>
      </p:sp>
      <p:sp>
        <p:nvSpPr>
          <p:cNvPr id="5" name="Segnaposto contenuto 1"/>
          <p:cNvSpPr>
            <a:spLocks noGrp="1"/>
          </p:cNvSpPr>
          <p:nvPr>
            <p:ph idx="1"/>
          </p:nvPr>
        </p:nvSpPr>
        <p:spPr>
          <a:xfrm>
            <a:off x="1097280" y="1481296"/>
            <a:ext cx="8190155" cy="804704"/>
          </a:xfrm>
        </p:spPr>
        <p:txBody>
          <a:bodyPr/>
          <a:lstStyle/>
          <a:p>
            <a:r>
              <a:rPr lang="it-IT" dirty="0" smtClean="0"/>
              <a:t>Renderlo visibile con il </a:t>
            </a:r>
            <a:r>
              <a:rPr lang="it-IT" dirty="0" err="1" smtClean="0"/>
              <a:t>css</a:t>
            </a:r>
            <a:endParaRPr lang="it-IT" dirty="0"/>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2174684"/>
            <a:ext cx="7118994" cy="2988220"/>
          </a:xfrm>
          <a:prstGeom prst="rect">
            <a:avLst/>
          </a:prstGeom>
        </p:spPr>
      </p:pic>
    </p:spTree>
    <p:extLst>
      <p:ext uri="{BB962C8B-B14F-4D97-AF65-F5344CB8AC3E}">
        <p14:creationId xmlns:p14="http://schemas.microsoft.com/office/powerpoint/2010/main" val="688652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a:t>Uso tipico del </a:t>
            </a:r>
            <a:r>
              <a:rPr lang="it-IT"/>
              <a:t>canvas</a:t>
            </a:r>
            <a:endParaRPr lang="it-IT" dirty="0"/>
          </a:p>
        </p:txBody>
      </p:sp>
      <p:sp>
        <p:nvSpPr>
          <p:cNvPr id="5" name="Segnaposto contenuto 1"/>
          <p:cNvSpPr>
            <a:spLocks noGrp="1"/>
          </p:cNvSpPr>
          <p:nvPr>
            <p:ph idx="1"/>
          </p:nvPr>
        </p:nvSpPr>
        <p:spPr>
          <a:xfrm>
            <a:off x="1097280" y="1481296"/>
            <a:ext cx="8190155" cy="804704"/>
          </a:xfrm>
        </p:spPr>
        <p:txBody>
          <a:bodyPr/>
          <a:lstStyle/>
          <a:p>
            <a:r>
              <a:rPr lang="it-IT" dirty="0" smtClean="0"/>
              <a:t>Selezionare il </a:t>
            </a:r>
            <a:r>
              <a:rPr lang="it-IT" dirty="0" err="1" smtClean="0"/>
              <a:t>canvas</a:t>
            </a:r>
            <a:r>
              <a:rPr lang="it-IT" dirty="0" smtClean="0"/>
              <a:t> da </a:t>
            </a:r>
            <a:r>
              <a:rPr lang="it-IT" dirty="0" err="1" smtClean="0"/>
              <a:t>javascript</a:t>
            </a:r>
            <a:endParaRPr lang="it-IT" dirty="0"/>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528" y="2286000"/>
            <a:ext cx="11171324" cy="1562008"/>
          </a:xfrm>
          <a:prstGeom prst="rect">
            <a:avLst/>
          </a:prstGeom>
        </p:spPr>
      </p:pic>
    </p:spTree>
    <p:extLst>
      <p:ext uri="{BB962C8B-B14F-4D97-AF65-F5344CB8AC3E}">
        <p14:creationId xmlns:p14="http://schemas.microsoft.com/office/powerpoint/2010/main" val="527665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a:t>Uso tipico del </a:t>
            </a:r>
            <a:r>
              <a:rPr lang="it-IT"/>
              <a:t>canvas</a:t>
            </a:r>
            <a:endParaRPr lang="it-IT" dirty="0"/>
          </a:p>
        </p:txBody>
      </p:sp>
      <p:sp>
        <p:nvSpPr>
          <p:cNvPr id="5" name="Segnaposto contenuto 1"/>
          <p:cNvSpPr>
            <a:spLocks noGrp="1"/>
          </p:cNvSpPr>
          <p:nvPr>
            <p:ph idx="1"/>
          </p:nvPr>
        </p:nvSpPr>
        <p:spPr>
          <a:xfrm>
            <a:off x="1097280" y="1481296"/>
            <a:ext cx="8190155" cy="804704"/>
          </a:xfrm>
        </p:spPr>
        <p:txBody>
          <a:bodyPr/>
          <a:lstStyle/>
          <a:p>
            <a:r>
              <a:rPr lang="it-IT" dirty="0" smtClean="0"/>
              <a:t>Creare un contesto 2D, utile per disegnare e impostare le proprietà del design (colori, </a:t>
            </a:r>
            <a:r>
              <a:rPr lang="it-IT" dirty="0" err="1" smtClean="0"/>
              <a:t>etc</a:t>
            </a:r>
            <a:r>
              <a:rPr lang="it-IT" dirty="0" smtClean="0"/>
              <a:t>). Il </a:t>
            </a:r>
            <a:r>
              <a:rPr lang="it-IT" dirty="0" err="1" smtClean="0"/>
              <a:t>context</a:t>
            </a:r>
            <a:r>
              <a:rPr lang="it-IT" dirty="0" smtClean="0"/>
              <a:t> è l’oggetto base delle API della </a:t>
            </a:r>
            <a:r>
              <a:rPr lang="it-IT" dirty="0" err="1" smtClean="0"/>
              <a:t>canvas</a:t>
            </a:r>
            <a:endParaRPr lang="it-IT" dirty="0"/>
          </a:p>
        </p:txBody>
      </p:sp>
      <p:pic>
        <p:nvPicPr>
          <p:cNvPr id="7" name="Immagin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471" y="2428947"/>
            <a:ext cx="4133483" cy="3433971"/>
          </a:xfrm>
          <a:prstGeom prst="rect">
            <a:avLst/>
          </a:prstGeom>
        </p:spPr>
      </p:pic>
    </p:spTree>
    <p:extLst>
      <p:ext uri="{BB962C8B-B14F-4D97-AF65-F5344CB8AC3E}">
        <p14:creationId xmlns:p14="http://schemas.microsoft.com/office/powerpoint/2010/main" val="1877352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p:txBody>
          <a:bodyPr/>
          <a:lstStyle/>
          <a:p>
            <a:r>
              <a:rPr lang="it-IT" dirty="0" err="1" smtClean="0"/>
              <a:t>fillStyle</a:t>
            </a:r>
            <a:r>
              <a:rPr lang="it-IT" dirty="0" smtClean="0"/>
              <a:t> è una proprietà di </a:t>
            </a:r>
            <a:r>
              <a:rPr lang="it-IT" dirty="0" err="1" smtClean="0"/>
              <a:t>context</a:t>
            </a:r>
            <a:r>
              <a:rPr lang="it-IT" dirty="0" smtClean="0"/>
              <a:t>, simile alle proprietà CSS.</a:t>
            </a:r>
            <a:br>
              <a:rPr lang="it-IT" dirty="0" smtClean="0"/>
            </a:br>
            <a:r>
              <a:rPr lang="it-IT" dirty="0" smtClean="0"/>
              <a:t>Attraverso </a:t>
            </a:r>
            <a:r>
              <a:rPr lang="it-IT" dirty="0" err="1" smtClean="0"/>
              <a:t>fillstyle</a:t>
            </a:r>
            <a:r>
              <a:rPr lang="it-IT" dirty="0" smtClean="0"/>
              <a:t> è possibile definire</a:t>
            </a:r>
          </a:p>
          <a:p>
            <a:r>
              <a:rPr lang="it-IT" dirty="0" smtClean="0"/>
              <a:t>- colori</a:t>
            </a:r>
          </a:p>
          <a:p>
            <a:r>
              <a:rPr lang="it-IT" dirty="0" smtClean="0"/>
              <a:t>- </a:t>
            </a:r>
            <a:r>
              <a:rPr lang="it-IT" dirty="0" err="1" smtClean="0"/>
              <a:t>texture</a:t>
            </a:r>
            <a:endParaRPr lang="it-IT" dirty="0" smtClean="0"/>
          </a:p>
          <a:p>
            <a:r>
              <a:rPr lang="it-IT" dirty="0" smtClean="0"/>
              <a:t>- gradienti</a:t>
            </a:r>
          </a:p>
          <a:p>
            <a:r>
              <a:rPr lang="it-IT" dirty="0" smtClean="0"/>
              <a:t>Il valore di default </a:t>
            </a:r>
            <a:r>
              <a:rPr lang="it-IT" dirty="0"/>
              <a:t>degli elementi </a:t>
            </a:r>
            <a:r>
              <a:rPr lang="it-IT" dirty="0" smtClean="0"/>
              <a:t>, se </a:t>
            </a:r>
            <a:r>
              <a:rPr lang="it-IT" dirty="0" err="1" smtClean="0"/>
              <a:t>fillStyle</a:t>
            </a:r>
            <a:r>
              <a:rPr lang="it-IT" dirty="0" smtClean="0"/>
              <a:t> non viene definito, è il nero</a:t>
            </a:r>
          </a:p>
        </p:txBody>
      </p:sp>
      <p:sp>
        <p:nvSpPr>
          <p:cNvPr id="3" name="Titolo 2"/>
          <p:cNvSpPr>
            <a:spLocks noGrp="1"/>
          </p:cNvSpPr>
          <p:nvPr>
            <p:ph type="title"/>
          </p:nvPr>
        </p:nvSpPr>
        <p:spPr/>
        <p:txBody>
          <a:bodyPr/>
          <a:lstStyle/>
          <a:p>
            <a:r>
              <a:rPr lang="it-IT" dirty="0" err="1" smtClean="0"/>
              <a:t>fillStyle</a:t>
            </a:r>
            <a:endParaRPr lang="it-IT" dirty="0"/>
          </a:p>
        </p:txBody>
      </p:sp>
    </p:spTree>
    <p:extLst>
      <p:ext uri="{BB962C8B-B14F-4D97-AF65-F5344CB8AC3E}">
        <p14:creationId xmlns:p14="http://schemas.microsoft.com/office/powerpoint/2010/main" val="493907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fillRect</a:t>
            </a:r>
            <a:endParaRPr lang="it-IT" dirty="0"/>
          </a:p>
        </p:txBody>
      </p:sp>
      <p:pic>
        <p:nvPicPr>
          <p:cNvPr id="4" name="Segnaposto contenuto 3"/>
          <p:cNvPicPr>
            <a:picLocks noGrp="1" noChangeAspect="1"/>
          </p:cNvPicPr>
          <p:nvPr>
            <p:ph idx="1"/>
          </p:nvPr>
        </p:nvPicPr>
        <p:blipFill rotWithShape="1">
          <a:blip r:embed="rId2">
            <a:extLst>
              <a:ext uri="{28A0092B-C50C-407E-A947-70E740481C1C}">
                <a14:useLocalDpi xmlns:a14="http://schemas.microsoft.com/office/drawing/2010/main" val="0"/>
              </a:ext>
            </a:extLst>
          </a:blip>
          <a:srcRect t="49765"/>
          <a:stretch/>
        </p:blipFill>
        <p:spPr>
          <a:xfrm>
            <a:off x="1131707" y="1958068"/>
            <a:ext cx="10645414" cy="1322680"/>
          </a:xfrm>
        </p:spPr>
      </p:pic>
      <p:sp>
        <p:nvSpPr>
          <p:cNvPr id="5" name="Segnaposto contenuto 1"/>
          <p:cNvSpPr txBox="1">
            <a:spLocks/>
          </p:cNvSpPr>
          <p:nvPr/>
        </p:nvSpPr>
        <p:spPr>
          <a:xfrm>
            <a:off x="1131707" y="1418543"/>
            <a:ext cx="10058400" cy="372441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8A8989"/>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rgbClr val="8A8989"/>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it-IT" dirty="0" err="1" smtClean="0"/>
              <a:t>fillRect</a:t>
            </a:r>
            <a:r>
              <a:rPr lang="it-IT" dirty="0" smtClean="0"/>
              <a:t>(</a:t>
            </a:r>
            <a:r>
              <a:rPr lang="it-IT" dirty="0" err="1" smtClean="0"/>
              <a:t>x,y,width</a:t>
            </a:r>
            <a:r>
              <a:rPr lang="it-IT" dirty="0" smtClean="0"/>
              <a:t>, </a:t>
            </a:r>
            <a:r>
              <a:rPr lang="it-IT" dirty="0" err="1" smtClean="0"/>
              <a:t>height</a:t>
            </a:r>
            <a:r>
              <a:rPr lang="it-IT" dirty="0"/>
              <a:t>)</a:t>
            </a:r>
            <a:r>
              <a:rPr lang="it-IT" dirty="0" smtClean="0"/>
              <a:t> è un metodo e serve a disegnare un rettangolo.</a:t>
            </a:r>
            <a:br>
              <a:rPr lang="it-IT" dirty="0" smtClean="0"/>
            </a:br>
            <a:endParaRPr lang="it-IT" dirty="0" smtClean="0"/>
          </a:p>
        </p:txBody>
      </p:sp>
    </p:spTree>
    <p:extLst>
      <p:ext uri="{BB962C8B-B14F-4D97-AF65-F5344CB8AC3E}">
        <p14:creationId xmlns:p14="http://schemas.microsoft.com/office/powerpoint/2010/main" val="787034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clearRect</a:t>
            </a:r>
            <a:endParaRPr lang="it-IT" dirty="0"/>
          </a:p>
        </p:txBody>
      </p:sp>
      <p:pic>
        <p:nvPicPr>
          <p:cNvPr id="4" name="Segnaposto contenuto 3"/>
          <p:cNvPicPr>
            <a:picLocks noGrp="1" noChangeAspect="1"/>
          </p:cNvPicPr>
          <p:nvPr>
            <p:ph idx="1"/>
          </p:nvPr>
        </p:nvPicPr>
        <p:blipFill rotWithShape="1">
          <a:blip r:embed="rId2">
            <a:extLst>
              <a:ext uri="{28A0092B-C50C-407E-A947-70E740481C1C}">
                <a14:useLocalDpi xmlns:a14="http://schemas.microsoft.com/office/drawing/2010/main" val="0"/>
              </a:ext>
            </a:extLst>
          </a:blip>
          <a:srcRect t="26906"/>
          <a:stretch/>
        </p:blipFill>
        <p:spPr>
          <a:xfrm>
            <a:off x="1630601" y="2088775"/>
            <a:ext cx="8274579" cy="3343501"/>
          </a:xfrm>
        </p:spPr>
      </p:pic>
      <p:sp>
        <p:nvSpPr>
          <p:cNvPr id="5" name="Segnaposto contenuto 1"/>
          <p:cNvSpPr txBox="1">
            <a:spLocks/>
          </p:cNvSpPr>
          <p:nvPr/>
        </p:nvSpPr>
        <p:spPr>
          <a:xfrm>
            <a:off x="1131707" y="1418543"/>
            <a:ext cx="10058400" cy="372441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8A8989"/>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rgbClr val="8A8989"/>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it-IT" dirty="0" err="1" smtClean="0"/>
              <a:t>clearRect</a:t>
            </a:r>
            <a:r>
              <a:rPr lang="it-IT" dirty="0" smtClean="0"/>
              <a:t>(</a:t>
            </a:r>
            <a:r>
              <a:rPr lang="it-IT" dirty="0" err="1" smtClean="0"/>
              <a:t>x,y,width</a:t>
            </a:r>
            <a:r>
              <a:rPr lang="it-IT" dirty="0" smtClean="0"/>
              <a:t>, </a:t>
            </a:r>
            <a:r>
              <a:rPr lang="it-IT" dirty="0" err="1" smtClean="0"/>
              <a:t>height</a:t>
            </a:r>
            <a:r>
              <a:rPr lang="it-IT" dirty="0"/>
              <a:t>)</a:t>
            </a:r>
            <a:r>
              <a:rPr lang="it-IT" dirty="0" smtClean="0"/>
              <a:t> è un metodo e serve a disegnare un’area rettangolare che “fora”</a:t>
            </a:r>
            <a:br>
              <a:rPr lang="it-IT" dirty="0" smtClean="0"/>
            </a:br>
            <a:r>
              <a:rPr lang="it-IT" dirty="0" smtClean="0"/>
              <a:t>una porzione specifica di un rettangolo.</a:t>
            </a:r>
            <a:br>
              <a:rPr lang="it-IT" dirty="0" smtClean="0"/>
            </a:br>
            <a:endParaRPr lang="it-IT" dirty="0" smtClean="0"/>
          </a:p>
        </p:txBody>
      </p:sp>
    </p:spTree>
    <p:extLst>
      <p:ext uri="{BB962C8B-B14F-4D97-AF65-F5344CB8AC3E}">
        <p14:creationId xmlns:p14="http://schemas.microsoft.com/office/powerpoint/2010/main" val="1336757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strokeStyle</a:t>
            </a:r>
            <a:endParaRPr lang="it-IT" dirty="0"/>
          </a:p>
        </p:txBody>
      </p:sp>
      <p:pic>
        <p:nvPicPr>
          <p:cNvPr id="4" name="Segnaposto contenuto 3"/>
          <p:cNvPicPr>
            <a:picLocks noGrp="1" noChangeAspect="1"/>
          </p:cNvPicPr>
          <p:nvPr>
            <p:ph idx="1"/>
          </p:nvPr>
        </p:nvPicPr>
        <p:blipFill rotWithShape="1">
          <a:blip r:embed="rId2">
            <a:extLst>
              <a:ext uri="{28A0092B-C50C-407E-A947-70E740481C1C}">
                <a14:useLocalDpi xmlns:a14="http://schemas.microsoft.com/office/drawing/2010/main" val="0"/>
              </a:ext>
            </a:extLst>
          </a:blip>
          <a:srcRect t="34901"/>
          <a:stretch/>
        </p:blipFill>
        <p:spPr>
          <a:xfrm>
            <a:off x="1131707" y="2187386"/>
            <a:ext cx="8451596" cy="3810001"/>
          </a:xfrm>
        </p:spPr>
      </p:pic>
      <p:sp>
        <p:nvSpPr>
          <p:cNvPr id="5" name="Segnaposto contenuto 1"/>
          <p:cNvSpPr txBox="1">
            <a:spLocks/>
          </p:cNvSpPr>
          <p:nvPr/>
        </p:nvSpPr>
        <p:spPr>
          <a:xfrm>
            <a:off x="1131707" y="1418543"/>
            <a:ext cx="10058400" cy="372441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8A8989"/>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rgbClr val="8A8989"/>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it-IT" dirty="0" err="1" smtClean="0"/>
              <a:t>strokeRect</a:t>
            </a:r>
            <a:r>
              <a:rPr lang="it-IT" dirty="0" smtClean="0"/>
              <a:t>(</a:t>
            </a:r>
            <a:r>
              <a:rPr lang="it-IT" dirty="0" err="1" smtClean="0"/>
              <a:t>x,y,width</a:t>
            </a:r>
            <a:r>
              <a:rPr lang="it-IT" dirty="0" smtClean="0"/>
              <a:t>, </a:t>
            </a:r>
            <a:r>
              <a:rPr lang="it-IT" dirty="0" err="1" smtClean="0"/>
              <a:t>height</a:t>
            </a:r>
            <a:r>
              <a:rPr lang="it-IT" dirty="0"/>
              <a:t>)</a:t>
            </a:r>
            <a:r>
              <a:rPr lang="it-IT" dirty="0" smtClean="0"/>
              <a:t> è un metodo e serve a disegnare un rettangolo senza riempimento.</a:t>
            </a:r>
            <a:br>
              <a:rPr lang="it-IT" dirty="0" smtClean="0"/>
            </a:br>
            <a:r>
              <a:rPr lang="it-IT" dirty="0" err="1" smtClean="0"/>
              <a:t>strokeStyle</a:t>
            </a:r>
            <a:r>
              <a:rPr lang="it-IT" dirty="0" smtClean="0"/>
              <a:t> è simile a </a:t>
            </a:r>
            <a:r>
              <a:rPr lang="it-IT" dirty="0" err="1" smtClean="0"/>
              <a:t>fillStyle</a:t>
            </a:r>
            <a:r>
              <a:rPr lang="it-IT" dirty="0" smtClean="0"/>
              <a:t> e serve a definire un colore per il contorno del rettangolo.</a:t>
            </a:r>
            <a:br>
              <a:rPr lang="it-IT" dirty="0" smtClean="0"/>
            </a:br>
            <a:endParaRPr lang="it-IT" dirty="0" smtClean="0"/>
          </a:p>
        </p:txBody>
      </p:sp>
    </p:spTree>
    <p:extLst>
      <p:ext uri="{BB962C8B-B14F-4D97-AF65-F5344CB8AC3E}">
        <p14:creationId xmlns:p14="http://schemas.microsoft.com/office/powerpoint/2010/main" val="2050165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p:cNvSpPr>
            <a:spLocks noGrp="1"/>
          </p:cNvSpPr>
          <p:nvPr>
            <p:ph type="sldNum" sz="quarter" idx="12"/>
          </p:nvPr>
        </p:nvSpPr>
        <p:spPr/>
        <p:txBody>
          <a:bodyPr/>
          <a:lstStyle/>
          <a:p>
            <a:fld id="{ED685814-449E-4259-B16B-259B0D0171BA}" type="slidenum">
              <a:rPr lang="it-IT" smtClean="0"/>
              <a:t>12</a:t>
            </a:fld>
            <a:endParaRPr lang="it-IT"/>
          </a:p>
        </p:txBody>
      </p:sp>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In questo anno nasce il </a:t>
            </a:r>
            <a:r>
              <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World Wide Web </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(W3) Project ad opera di Tim e </a:t>
            </a:r>
            <a:r>
              <a:rPr kumimoji="0" lang="it-IT" alt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R.Cailliau</a:t>
            </a: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800" b="1"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800" b="1" i="0" u="none" strike="noStrike" kern="1200" cap="none" spc="0" normalizeH="0" baseline="0" noProof="0" dirty="0" smtClean="0">
                <a:ln>
                  <a:noFill/>
                </a:ln>
                <a:solidFill>
                  <a:sysClr val="windowText" lastClr="000000"/>
                </a:solidFill>
                <a:effectLst/>
                <a:uLnTx/>
                <a:uFillTx/>
                <a:latin typeface="Lucida Sans Unicode"/>
                <a:ea typeface="+mn-ea"/>
                <a:cs typeface="+mn-cs"/>
              </a:rPr>
              <a:t>Nasce ufficialmente il Web</a:t>
            </a: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Timeline</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graphicFrame>
        <p:nvGraphicFramePr>
          <p:cNvPr id="7" name="Segnaposto contenuto 10"/>
          <p:cNvGraphicFramePr>
            <a:graphicFrameLocks/>
          </p:cNvGraphicFramePr>
          <p:nvPr/>
        </p:nvGraphicFramePr>
        <p:xfrm>
          <a:off x="1403648" y="2265499"/>
          <a:ext cx="24194688" cy="60600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096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Demo: </a:t>
            </a:r>
            <a:r>
              <a:rPr lang="it-IT" dirty="0" err="1" smtClean="0"/>
              <a:t>wireframe</a:t>
            </a:r>
            <a:r>
              <a:rPr lang="it-IT" dirty="0" smtClean="0"/>
              <a:t> </a:t>
            </a:r>
            <a:r>
              <a:rPr lang="it-IT" dirty="0" err="1" smtClean="0"/>
              <a:t>red</a:t>
            </a:r>
            <a:r>
              <a:rPr lang="it-IT" dirty="0" smtClean="0"/>
              <a:t> </a:t>
            </a:r>
            <a:r>
              <a:rPr lang="it-IT" dirty="0" err="1" smtClean="0"/>
              <a:t>rectangle</a:t>
            </a:r>
            <a:r>
              <a:rPr lang="it-IT" dirty="0" smtClean="0"/>
              <a:t> </a:t>
            </a:r>
            <a:endParaRPr lang="it-IT" dirty="0"/>
          </a:p>
        </p:txBody>
      </p:sp>
      <p:pic>
        <p:nvPicPr>
          <p:cNvPr id="4" name="Segnaposto contenut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80248" y="1825625"/>
            <a:ext cx="4631504" cy="4351338"/>
          </a:xfrm>
        </p:spPr>
      </p:pic>
    </p:spTree>
    <p:extLst>
      <p:ext uri="{BB962C8B-B14F-4D97-AF65-F5344CB8AC3E}">
        <p14:creationId xmlns:p14="http://schemas.microsoft.com/office/powerpoint/2010/main" val="752072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Demo: due rettangoli!</a:t>
            </a:r>
            <a:endParaRPr lang="it-IT" dirty="0"/>
          </a:p>
        </p:txBody>
      </p:sp>
      <p:pic>
        <p:nvPicPr>
          <p:cNvPr id="4" name="Segnaposto contenut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57286" y="1895975"/>
            <a:ext cx="4677428" cy="4210638"/>
          </a:xfrm>
        </p:spPr>
      </p:pic>
    </p:spTree>
    <p:extLst>
      <p:ext uri="{BB962C8B-B14F-4D97-AF65-F5344CB8AC3E}">
        <p14:creationId xmlns:p14="http://schemas.microsoft.com/office/powerpoint/2010/main" val="2142337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SVG</a:t>
            </a:r>
            <a:endParaRPr lang="it-IT" dirty="0"/>
          </a:p>
        </p:txBody>
      </p:sp>
      <p:sp>
        <p:nvSpPr>
          <p:cNvPr id="3" name="Segnaposto contenuto 2"/>
          <p:cNvSpPr>
            <a:spLocks noGrp="1"/>
          </p:cNvSpPr>
          <p:nvPr>
            <p:ph idx="1"/>
          </p:nvPr>
        </p:nvSpPr>
        <p:spPr>
          <a:xfrm>
            <a:off x="1097280" y="2144684"/>
            <a:ext cx="10058400" cy="3489613"/>
          </a:xfrm>
        </p:spPr>
        <p:txBody>
          <a:bodyPr>
            <a:normAutofit fontScale="92500" lnSpcReduction="10000"/>
          </a:bodyPr>
          <a:lstStyle/>
          <a:p>
            <a:r>
              <a:rPr lang="it-IT" dirty="0"/>
              <a:t>SVG (Scalable </a:t>
            </a:r>
            <a:r>
              <a:rPr lang="it-IT" dirty="0" err="1"/>
              <a:t>Vector</a:t>
            </a:r>
            <a:r>
              <a:rPr lang="it-IT" dirty="0"/>
              <a:t> Graphics) è un linguaggio di grafica vettoriale </a:t>
            </a:r>
            <a:r>
              <a:rPr lang="it-IT" dirty="0" err="1"/>
              <a:t>bidimesionale</a:t>
            </a:r>
            <a:r>
              <a:rPr lang="it-IT" dirty="0"/>
              <a:t> basato su XML sviluppato dal consorzio W3C e diventato uno standard nel settembre </a:t>
            </a:r>
            <a:r>
              <a:rPr lang="it-IT" dirty="0" smtClean="0"/>
              <a:t>2001.</a:t>
            </a:r>
          </a:p>
          <a:p>
            <a:r>
              <a:rPr lang="it-IT" dirty="0"/>
              <a:t>Le principali caratteristiche sono:</a:t>
            </a:r>
          </a:p>
          <a:p>
            <a:r>
              <a:rPr lang="it-IT" dirty="0"/>
              <a:t>Testuale;</a:t>
            </a:r>
          </a:p>
          <a:p>
            <a:r>
              <a:rPr lang="it-IT" dirty="0"/>
              <a:t>Vettoriale;</a:t>
            </a:r>
          </a:p>
          <a:p>
            <a:r>
              <a:rPr lang="it-IT" dirty="0"/>
              <a:t>Open;</a:t>
            </a:r>
          </a:p>
          <a:p>
            <a:r>
              <a:rPr lang="it-IT" dirty="0"/>
              <a:t>XML;</a:t>
            </a:r>
          </a:p>
          <a:p>
            <a:r>
              <a:rPr lang="it-IT" dirty="0"/>
              <a:t>Interattivo;</a:t>
            </a:r>
          </a:p>
          <a:p>
            <a:r>
              <a:rPr lang="it-IT" dirty="0"/>
              <a:t>Dinamico</a:t>
            </a:r>
            <a:r>
              <a:rPr lang="it-IT" dirty="0" smtClean="0"/>
              <a:t>.</a:t>
            </a:r>
            <a:endParaRPr lang="it-IT" dirty="0"/>
          </a:p>
        </p:txBody>
      </p:sp>
      <p:pic>
        <p:nvPicPr>
          <p:cNvPr id="5" name="Picture 2" descr="D:\m.bonanni\Documents\Personale\Documenti\Tecnici\DomusDotNet\Eventi\WeWantWeb\Html5+CSS3\Immagini\240px-SVG_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5336" y="3033972"/>
            <a:ext cx="22860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544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SVG</a:t>
            </a:r>
            <a:endParaRPr lang="it-IT" dirty="0"/>
          </a:p>
        </p:txBody>
      </p:sp>
      <p:sp>
        <p:nvSpPr>
          <p:cNvPr id="3" name="Segnaposto contenuto 2"/>
          <p:cNvSpPr>
            <a:spLocks noGrp="1"/>
          </p:cNvSpPr>
          <p:nvPr>
            <p:ph idx="1"/>
          </p:nvPr>
        </p:nvSpPr>
        <p:spPr>
          <a:xfrm>
            <a:off x="1097280" y="1416424"/>
            <a:ext cx="10058400" cy="4217873"/>
          </a:xfrm>
        </p:spPr>
        <p:txBody>
          <a:bodyPr>
            <a:normAutofit lnSpcReduction="10000"/>
          </a:bodyPr>
          <a:lstStyle/>
          <a:p>
            <a:r>
              <a:rPr lang="it-IT" b="1" dirty="0" smtClean="0"/>
              <a:t>Testuale</a:t>
            </a:r>
            <a:r>
              <a:rPr lang="it-IT" dirty="0" smtClean="0"/>
              <a:t>: è possibile creare e modificare un file SVG con un semplicissimo editor di testo e si può comprimere un file testuale in maniera molto efficiente favorendo così l'utilizzo di SVG in ambito Web;</a:t>
            </a:r>
          </a:p>
          <a:p>
            <a:r>
              <a:rPr lang="it-IT" b="1" dirty="0" smtClean="0"/>
              <a:t>Vettoriale</a:t>
            </a:r>
            <a:r>
              <a:rPr lang="it-IT" dirty="0" smtClean="0"/>
              <a:t>: è possibile scalare e zoomare a piacimento l'immagine SVG senza avere una perdita di qualità dell'immagine stessa;</a:t>
            </a:r>
          </a:p>
          <a:p>
            <a:r>
              <a:rPr lang="it-IT" b="1" dirty="0" smtClean="0"/>
              <a:t>Open</a:t>
            </a:r>
            <a:r>
              <a:rPr lang="it-IT" dirty="0" smtClean="0"/>
              <a:t>: non è un formato proprietario, le specifiche ed i lavori del </a:t>
            </a:r>
            <a:r>
              <a:rPr lang="it-IT" dirty="0" err="1" smtClean="0"/>
              <a:t>Working</a:t>
            </a:r>
            <a:r>
              <a:rPr lang="it-IT" dirty="0" smtClean="0"/>
              <a:t> Group che si occupa di SVG sono liberamente consultabili sul sito del W3C;</a:t>
            </a:r>
          </a:p>
          <a:p>
            <a:r>
              <a:rPr lang="it-IT" b="1" dirty="0" smtClean="0"/>
              <a:t>XML</a:t>
            </a:r>
            <a:r>
              <a:rPr lang="it-IT" dirty="0" smtClean="0"/>
              <a:t>: questo permette di utilizzare, per lo sviluppo di applicazioni che manipolano file SVG, i numerosi strumenti di sviluppo già esistenti per XML;</a:t>
            </a:r>
          </a:p>
          <a:p>
            <a:r>
              <a:rPr lang="it-IT" b="1" dirty="0" smtClean="0"/>
              <a:t>Interattivo</a:t>
            </a:r>
            <a:r>
              <a:rPr lang="it-IT" dirty="0" smtClean="0"/>
              <a:t>: è possibile rendere l'immagine SVG interattiva tramite </a:t>
            </a:r>
            <a:r>
              <a:rPr lang="it-IT" dirty="0" err="1" smtClean="0"/>
              <a:t>Javascript</a:t>
            </a:r>
            <a:r>
              <a:rPr lang="it-IT" dirty="0" smtClean="0"/>
              <a:t>;</a:t>
            </a:r>
          </a:p>
          <a:p>
            <a:r>
              <a:rPr lang="it-IT" b="1" dirty="0" smtClean="0"/>
              <a:t>Dinamico</a:t>
            </a:r>
            <a:r>
              <a:rPr lang="it-IT" dirty="0" smtClean="0"/>
              <a:t>: è possibile creare delle animazioni attraverso l'uso del linguaggio di animazione SMIL (</a:t>
            </a:r>
            <a:r>
              <a:rPr lang="it-IT" dirty="0" err="1" smtClean="0"/>
              <a:t>Synchronized</a:t>
            </a:r>
            <a:r>
              <a:rPr lang="it-IT" dirty="0" smtClean="0"/>
              <a:t> Multimedia Integration Language) anch'esso sviluppato dal W3C.</a:t>
            </a:r>
            <a:endParaRPr lang="it-IT" dirty="0"/>
          </a:p>
        </p:txBody>
      </p:sp>
    </p:spTree>
    <p:extLst>
      <p:ext uri="{BB962C8B-B14F-4D97-AF65-F5344CB8AC3E}">
        <p14:creationId xmlns:p14="http://schemas.microsoft.com/office/powerpoint/2010/main" val="1369394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SVG</a:t>
            </a:r>
            <a:endParaRPr lang="it-IT" dirty="0"/>
          </a:p>
        </p:txBody>
      </p:sp>
      <p:sp>
        <p:nvSpPr>
          <p:cNvPr id="3" name="Segnaposto contenuto 2"/>
          <p:cNvSpPr>
            <a:spLocks noGrp="1"/>
          </p:cNvSpPr>
          <p:nvPr>
            <p:ph idx="1"/>
          </p:nvPr>
        </p:nvSpPr>
        <p:spPr>
          <a:xfrm>
            <a:off x="1097280" y="1416425"/>
            <a:ext cx="10058400" cy="519952"/>
          </a:xfrm>
        </p:spPr>
        <p:txBody>
          <a:bodyPr>
            <a:normAutofit/>
          </a:bodyPr>
          <a:lstStyle/>
          <a:p>
            <a:r>
              <a:rPr lang="it-IT" smtClean="0"/>
              <a:t>Un esempio di codice</a:t>
            </a:r>
            <a:endParaRPr lang="it-IT" dirty="0" smtClean="0"/>
          </a:p>
        </p:txBody>
      </p:sp>
      <p:pic>
        <p:nvPicPr>
          <p:cNvPr id="4" name="Immagine 3"/>
          <p:cNvPicPr>
            <a:picLocks noChangeAspect="1"/>
          </p:cNvPicPr>
          <p:nvPr/>
        </p:nvPicPr>
        <p:blipFill>
          <a:blip r:embed="rId3"/>
          <a:stretch>
            <a:fillRect/>
          </a:stretch>
        </p:blipFill>
        <p:spPr>
          <a:xfrm>
            <a:off x="7267015" y="2120900"/>
            <a:ext cx="3467100" cy="1092200"/>
          </a:xfrm>
          <a:prstGeom prst="rect">
            <a:avLst/>
          </a:prstGeom>
        </p:spPr>
      </p:pic>
      <p:sp>
        <p:nvSpPr>
          <p:cNvPr id="7" name="Rectangle 6"/>
          <p:cNvSpPr/>
          <p:nvPr/>
        </p:nvSpPr>
        <p:spPr>
          <a:xfrm>
            <a:off x="1240715" y="2120900"/>
            <a:ext cx="5616624" cy="3139321"/>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it-IT" b="1" dirty="0">
                <a:solidFill>
                  <a:schemeClr val="dk1"/>
                </a:solidFill>
                <a:latin typeface="Consolas" pitchFamily="49" charset="0"/>
                <a:cs typeface="Consolas" pitchFamily="49" charset="0"/>
              </a:rPr>
              <a:t>&lt;?xml version="1.0" encoding="utf-8" standalone="no" ?&gt;</a:t>
            </a:r>
          </a:p>
          <a:p>
            <a:pPr fontAlgn="base">
              <a:spcBef>
                <a:spcPct val="0"/>
              </a:spcBef>
              <a:spcAft>
                <a:spcPct val="0"/>
              </a:spcAft>
            </a:pPr>
            <a:r>
              <a:rPr lang="it-IT" b="1" dirty="0">
                <a:solidFill>
                  <a:schemeClr val="dk1"/>
                </a:solidFill>
                <a:latin typeface="Consolas" pitchFamily="49" charset="0"/>
                <a:cs typeface="Consolas" pitchFamily="49" charset="0"/>
              </a:rPr>
              <a:t>&lt;svg width="300" height="</a:t>
            </a:r>
            <a:r>
              <a:rPr lang="it-IT" b="1" dirty="0" smtClean="0">
                <a:solidFill>
                  <a:schemeClr val="dk1"/>
                </a:solidFill>
                <a:latin typeface="Consolas" pitchFamily="49" charset="0"/>
                <a:cs typeface="Consolas" pitchFamily="49" charset="0"/>
              </a:rPr>
              <a:t>200«</a:t>
            </a:r>
          </a:p>
          <a:p>
            <a:pPr fontAlgn="base">
              <a:spcBef>
                <a:spcPct val="0"/>
              </a:spcBef>
              <a:spcAft>
                <a:spcPct val="0"/>
              </a:spcAft>
            </a:pPr>
            <a:r>
              <a:rPr lang="it-IT" b="1" dirty="0" smtClean="0">
                <a:solidFill>
                  <a:schemeClr val="dk1"/>
                </a:solidFill>
                <a:latin typeface="Consolas" pitchFamily="49" charset="0"/>
                <a:cs typeface="Consolas" pitchFamily="49" charset="0"/>
              </a:rPr>
              <a:t>     xmlns</a:t>
            </a:r>
            <a:r>
              <a:rPr lang="it-IT" b="1" dirty="0">
                <a:solidFill>
                  <a:schemeClr val="dk1"/>
                </a:solidFill>
                <a:latin typeface="Consolas" pitchFamily="49" charset="0"/>
                <a:cs typeface="Consolas" pitchFamily="49" charset="0"/>
              </a:rPr>
              <a:t>="http://www.w3.org/2000/svg"&gt;   </a:t>
            </a:r>
          </a:p>
          <a:p>
            <a:pPr fontAlgn="base">
              <a:spcBef>
                <a:spcPct val="0"/>
              </a:spcBef>
              <a:spcAft>
                <a:spcPct val="0"/>
              </a:spcAft>
            </a:pPr>
            <a:r>
              <a:rPr lang="it-IT" b="1" dirty="0">
                <a:solidFill>
                  <a:schemeClr val="dk1"/>
                </a:solidFill>
                <a:latin typeface="Consolas" pitchFamily="49" charset="0"/>
                <a:cs typeface="Consolas" pitchFamily="49" charset="0"/>
              </a:rPr>
              <a:t>    &lt;text x="10" y="30"</a:t>
            </a:r>
          </a:p>
          <a:p>
            <a:pPr fontAlgn="base">
              <a:spcBef>
                <a:spcPct val="0"/>
              </a:spcBef>
              <a:spcAft>
                <a:spcPct val="0"/>
              </a:spcAft>
            </a:pPr>
            <a:r>
              <a:rPr lang="it-IT" b="1" dirty="0">
                <a:solidFill>
                  <a:schemeClr val="dk1"/>
                </a:solidFill>
                <a:latin typeface="Consolas" pitchFamily="49" charset="0"/>
                <a:cs typeface="Consolas" pitchFamily="49" charset="0"/>
              </a:rPr>
              <a:t>          font-family="Verdana"</a:t>
            </a:r>
          </a:p>
          <a:p>
            <a:pPr fontAlgn="base">
              <a:spcBef>
                <a:spcPct val="0"/>
              </a:spcBef>
              <a:spcAft>
                <a:spcPct val="0"/>
              </a:spcAft>
            </a:pPr>
            <a:r>
              <a:rPr lang="it-IT" b="1" dirty="0">
                <a:solidFill>
                  <a:schemeClr val="dk1"/>
                </a:solidFill>
                <a:latin typeface="Consolas" pitchFamily="49" charset="0"/>
                <a:cs typeface="Consolas" pitchFamily="49" charset="0"/>
              </a:rPr>
              <a:t>          font-size="</a:t>
            </a:r>
            <a:r>
              <a:rPr lang="it-IT" b="1" dirty="0" smtClean="0">
                <a:solidFill>
                  <a:schemeClr val="dk1"/>
                </a:solidFill>
                <a:latin typeface="Consolas" pitchFamily="49" charset="0"/>
                <a:cs typeface="Consolas" pitchFamily="49" charset="0"/>
              </a:rPr>
              <a:t>30</a:t>
            </a:r>
            <a:r>
              <a:rPr lang="it-IT" b="1" dirty="0">
                <a:latin typeface="Consolas" pitchFamily="49" charset="0"/>
                <a:cs typeface="Consolas" pitchFamily="49" charset="0"/>
              </a:rPr>
              <a:t>"</a:t>
            </a:r>
            <a:r>
              <a:rPr lang="it-IT" b="1" dirty="0" smtClean="0">
                <a:solidFill>
                  <a:schemeClr val="dk1"/>
                </a:solidFill>
                <a:latin typeface="Consolas" pitchFamily="49" charset="0"/>
                <a:cs typeface="Consolas" pitchFamily="49" charset="0"/>
              </a:rPr>
              <a:t> dx</a:t>
            </a:r>
            <a:r>
              <a:rPr lang="it-IT" b="1" dirty="0">
                <a:solidFill>
                  <a:schemeClr val="dk1"/>
                </a:solidFill>
                <a:latin typeface="Consolas" pitchFamily="49" charset="0"/>
                <a:cs typeface="Consolas" pitchFamily="49" charset="0"/>
              </a:rPr>
              <a:t>="2" dy="</a:t>
            </a:r>
            <a:r>
              <a:rPr lang="it-IT" b="1" dirty="0" smtClean="0">
                <a:solidFill>
                  <a:schemeClr val="dk1"/>
                </a:solidFill>
                <a:latin typeface="Consolas" pitchFamily="49" charset="0"/>
                <a:cs typeface="Consolas" pitchFamily="49" charset="0"/>
              </a:rPr>
              <a:t>8</a:t>
            </a:r>
            <a:r>
              <a:rPr lang="it-IT" b="1" dirty="0">
                <a:latin typeface="Consolas" pitchFamily="49" charset="0"/>
                <a:cs typeface="Consolas" pitchFamily="49" charset="0"/>
              </a:rPr>
              <a:t>"</a:t>
            </a:r>
            <a:endParaRPr lang="it-IT" b="1" dirty="0" smtClean="0">
              <a:solidFill>
                <a:schemeClr val="dk1"/>
              </a:solidFill>
              <a:latin typeface="Consolas" pitchFamily="49" charset="0"/>
              <a:cs typeface="Consolas" pitchFamily="49" charset="0"/>
            </a:endParaRPr>
          </a:p>
          <a:p>
            <a:pPr fontAlgn="base">
              <a:spcBef>
                <a:spcPct val="0"/>
              </a:spcBef>
              <a:spcAft>
                <a:spcPct val="0"/>
              </a:spcAft>
            </a:pPr>
            <a:r>
              <a:rPr lang="it-IT" b="1" dirty="0">
                <a:latin typeface="Consolas" pitchFamily="49" charset="0"/>
                <a:cs typeface="Consolas" pitchFamily="49" charset="0"/>
              </a:rPr>
              <a:t> </a:t>
            </a:r>
            <a:r>
              <a:rPr lang="it-IT" b="1" dirty="0" smtClean="0">
                <a:latin typeface="Consolas" pitchFamily="49" charset="0"/>
                <a:cs typeface="Consolas" pitchFamily="49" charset="0"/>
              </a:rPr>
              <a:t>         </a:t>
            </a:r>
            <a:r>
              <a:rPr lang="it-IT" b="1" dirty="0" smtClean="0">
                <a:solidFill>
                  <a:schemeClr val="dk1"/>
                </a:solidFill>
                <a:latin typeface="Consolas" pitchFamily="49" charset="0"/>
                <a:cs typeface="Consolas" pitchFamily="49" charset="0"/>
              </a:rPr>
              <a:t>rotate</a:t>
            </a:r>
            <a:r>
              <a:rPr lang="it-IT" b="1" dirty="0">
                <a:solidFill>
                  <a:schemeClr val="dk1"/>
                </a:solidFill>
                <a:latin typeface="Consolas" pitchFamily="49" charset="0"/>
                <a:cs typeface="Consolas" pitchFamily="49" charset="0"/>
              </a:rPr>
              <a:t>="</a:t>
            </a:r>
            <a:r>
              <a:rPr lang="it-IT" b="1" dirty="0" smtClean="0">
                <a:solidFill>
                  <a:schemeClr val="dk1"/>
                </a:solidFill>
                <a:latin typeface="Consolas" pitchFamily="49" charset="0"/>
                <a:cs typeface="Consolas" pitchFamily="49" charset="0"/>
              </a:rPr>
              <a:t>25" style</a:t>
            </a:r>
            <a:r>
              <a:rPr lang="it-IT" b="1" dirty="0">
                <a:solidFill>
                  <a:schemeClr val="dk1"/>
                </a:solidFill>
                <a:latin typeface="Consolas" pitchFamily="49" charset="0"/>
                <a:cs typeface="Consolas" pitchFamily="49" charset="0"/>
              </a:rPr>
              <a:t>="fill:blue"&gt;</a:t>
            </a:r>
          </a:p>
          <a:p>
            <a:pPr fontAlgn="base">
              <a:spcBef>
                <a:spcPct val="0"/>
              </a:spcBef>
              <a:spcAft>
                <a:spcPct val="0"/>
              </a:spcAft>
            </a:pPr>
            <a:r>
              <a:rPr lang="it-IT" b="1" dirty="0">
                <a:solidFill>
                  <a:schemeClr val="dk1"/>
                </a:solidFill>
                <a:latin typeface="Consolas" pitchFamily="49" charset="0"/>
                <a:cs typeface="Consolas" pitchFamily="49" charset="0"/>
              </a:rPr>
              <a:t>        </a:t>
            </a:r>
            <a:r>
              <a:rPr lang="it-IT" b="1" dirty="0" smtClean="0">
                <a:solidFill>
                  <a:schemeClr val="dk1"/>
                </a:solidFill>
                <a:latin typeface="Consolas" pitchFamily="49" charset="0"/>
                <a:cs typeface="Consolas" pitchFamily="49" charset="0"/>
              </a:rPr>
              <a:t>Corso Html </a:t>
            </a:r>
            <a:r>
              <a:rPr lang="it-IT" b="1" dirty="0" err="1" smtClean="0">
                <a:solidFill>
                  <a:schemeClr val="dk1"/>
                </a:solidFill>
                <a:latin typeface="Consolas" pitchFamily="49" charset="0"/>
                <a:cs typeface="Consolas" pitchFamily="49" charset="0"/>
              </a:rPr>
              <a:t>Css</a:t>
            </a:r>
            <a:endParaRPr lang="it-IT" b="1" dirty="0">
              <a:solidFill>
                <a:schemeClr val="dk1"/>
              </a:solidFill>
              <a:latin typeface="Consolas" pitchFamily="49" charset="0"/>
              <a:cs typeface="Consolas" pitchFamily="49" charset="0"/>
            </a:endParaRPr>
          </a:p>
          <a:p>
            <a:pPr fontAlgn="base">
              <a:spcBef>
                <a:spcPct val="0"/>
              </a:spcBef>
              <a:spcAft>
                <a:spcPct val="0"/>
              </a:spcAft>
            </a:pPr>
            <a:r>
              <a:rPr lang="it-IT" b="1" dirty="0">
                <a:solidFill>
                  <a:schemeClr val="dk1"/>
                </a:solidFill>
                <a:latin typeface="Consolas" pitchFamily="49" charset="0"/>
                <a:cs typeface="Consolas" pitchFamily="49" charset="0"/>
              </a:rPr>
              <a:t>    &lt;/text&gt;</a:t>
            </a:r>
          </a:p>
          <a:p>
            <a:pPr fontAlgn="base">
              <a:spcBef>
                <a:spcPct val="0"/>
              </a:spcBef>
              <a:spcAft>
                <a:spcPct val="0"/>
              </a:spcAft>
            </a:pPr>
            <a:r>
              <a:rPr lang="it-IT" b="1" dirty="0">
                <a:solidFill>
                  <a:schemeClr val="dk1"/>
                </a:solidFill>
                <a:latin typeface="Consolas" pitchFamily="49" charset="0"/>
                <a:cs typeface="Consolas" pitchFamily="49" charset="0"/>
              </a:rPr>
              <a:t>&lt;/svg&gt;</a:t>
            </a:r>
          </a:p>
        </p:txBody>
      </p:sp>
    </p:spTree>
    <p:extLst>
      <p:ext uri="{BB962C8B-B14F-4D97-AF65-F5344CB8AC3E}">
        <p14:creationId xmlns:p14="http://schemas.microsoft.com/office/powerpoint/2010/main" val="1013572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SVG</a:t>
            </a:r>
            <a:endParaRPr lang="it-IT" dirty="0"/>
          </a:p>
        </p:txBody>
      </p:sp>
      <p:sp>
        <p:nvSpPr>
          <p:cNvPr id="3" name="Segnaposto contenuto 2"/>
          <p:cNvSpPr>
            <a:spLocks noGrp="1"/>
          </p:cNvSpPr>
          <p:nvPr>
            <p:ph idx="1"/>
          </p:nvPr>
        </p:nvSpPr>
        <p:spPr>
          <a:xfrm>
            <a:off x="1097280" y="1416424"/>
            <a:ext cx="10058400" cy="1694329"/>
          </a:xfrm>
        </p:spPr>
        <p:txBody>
          <a:bodyPr>
            <a:normAutofit fontScale="77500" lnSpcReduction="20000"/>
          </a:bodyPr>
          <a:lstStyle/>
          <a:p>
            <a:pPr>
              <a:buFont typeface="Wingdings" charset="2"/>
              <a:buChar char="Ø"/>
            </a:pPr>
            <a:r>
              <a:rPr lang="it-IT" dirty="0"/>
              <a:t>Per visualizzare un SVG si può procedere in uno di questi </a:t>
            </a:r>
            <a:r>
              <a:rPr lang="it-IT" dirty="0" smtClean="0"/>
              <a:t>modi:</a:t>
            </a:r>
          </a:p>
          <a:p>
            <a:pPr>
              <a:buFont typeface="Wingdings" charset="2"/>
              <a:buChar char="Ø"/>
            </a:pPr>
            <a:r>
              <a:rPr lang="it-IT" dirty="0" smtClean="0"/>
              <a:t>All’interno </a:t>
            </a:r>
            <a:r>
              <a:rPr lang="it-IT" dirty="0"/>
              <a:t>della pagina utilizzando il </a:t>
            </a:r>
            <a:r>
              <a:rPr lang="it-IT" dirty="0" err="1"/>
              <a:t>tag</a:t>
            </a:r>
            <a:r>
              <a:rPr lang="it-IT" dirty="0"/>
              <a:t> HTML5 &lt;</a:t>
            </a:r>
            <a:r>
              <a:rPr lang="it-IT" dirty="0" err="1"/>
              <a:t>svg</a:t>
            </a:r>
            <a:r>
              <a:rPr lang="it-IT" dirty="0"/>
              <a:t>&gt; (</a:t>
            </a:r>
            <a:r>
              <a:rPr lang="it-IT" dirty="0" err="1"/>
              <a:t>inline</a:t>
            </a:r>
            <a:r>
              <a:rPr lang="it-IT" dirty="0" smtClean="0"/>
              <a:t>);</a:t>
            </a:r>
          </a:p>
          <a:p>
            <a:pPr>
              <a:buFont typeface="Wingdings" charset="2"/>
              <a:buChar char="Ø"/>
            </a:pPr>
            <a:r>
              <a:rPr lang="it-IT" dirty="0" smtClean="0"/>
              <a:t>Visualizzando </a:t>
            </a:r>
            <a:r>
              <a:rPr lang="it-IT" dirty="0"/>
              <a:t>direttamente il file SVG come fosse una pagina HTML (file con estensione .</a:t>
            </a:r>
            <a:r>
              <a:rPr lang="it-IT" dirty="0" err="1"/>
              <a:t>svg</a:t>
            </a:r>
            <a:r>
              <a:rPr lang="it-IT" dirty="0" smtClean="0"/>
              <a:t>);</a:t>
            </a:r>
          </a:p>
          <a:p>
            <a:pPr>
              <a:buFont typeface="Wingdings" charset="2"/>
              <a:buChar char="Ø"/>
            </a:pPr>
            <a:r>
              <a:rPr lang="it-IT" dirty="0" smtClean="0"/>
              <a:t>Immagine </a:t>
            </a:r>
            <a:r>
              <a:rPr lang="it-IT" dirty="0"/>
              <a:t>SVG all’interno del CSS; </a:t>
            </a:r>
          </a:p>
          <a:p>
            <a:pPr>
              <a:buFont typeface="Wingdings" charset="2"/>
              <a:buChar char="Ø"/>
            </a:pPr>
            <a:r>
              <a:rPr lang="it-IT" dirty="0" smtClean="0"/>
              <a:t>All’interno </a:t>
            </a:r>
            <a:r>
              <a:rPr lang="it-IT" dirty="0"/>
              <a:t>della pagina utilizzando il </a:t>
            </a:r>
            <a:r>
              <a:rPr lang="it-IT" dirty="0" err="1"/>
              <a:t>tag</a:t>
            </a:r>
            <a:r>
              <a:rPr lang="it-IT" dirty="0"/>
              <a:t> &lt;</a:t>
            </a:r>
            <a:r>
              <a:rPr lang="it-IT" dirty="0" err="1"/>
              <a:t>object</a:t>
            </a:r>
            <a:r>
              <a:rPr lang="it-IT" dirty="0"/>
              <a:t>&gt;:</a:t>
            </a:r>
          </a:p>
        </p:txBody>
      </p:sp>
      <p:sp>
        <p:nvSpPr>
          <p:cNvPr id="6" name="Rectangle 6"/>
          <p:cNvSpPr/>
          <p:nvPr/>
        </p:nvSpPr>
        <p:spPr>
          <a:xfrm>
            <a:off x="1187624" y="3254189"/>
            <a:ext cx="6768752" cy="92333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onsolas" pitchFamily="49" charset="0"/>
                <a:cs typeface="Consolas" pitchFamily="49" charset="0"/>
              </a:rPr>
              <a:t>&lt;object data="rect2.svg" width="100%" </a:t>
            </a:r>
            <a:endParaRPr lang="en-US" b="1" dirty="0" smtClean="0">
              <a:latin typeface="Consolas" pitchFamily="49" charset="0"/>
              <a:cs typeface="Consolas" pitchFamily="49" charset="0"/>
            </a:endParaRPr>
          </a:p>
          <a:p>
            <a:pPr fontAlgn="base">
              <a:spcBef>
                <a:spcPct val="0"/>
              </a:spcBef>
              <a:spcAft>
                <a:spcPct val="0"/>
              </a:spcAft>
            </a:pPr>
            <a:r>
              <a:rPr lang="en-US" b="1" dirty="0">
                <a:latin typeface="Consolas" pitchFamily="49" charset="0"/>
                <a:cs typeface="Consolas" pitchFamily="49" charset="0"/>
              </a:rPr>
              <a:t> </a:t>
            </a:r>
            <a:r>
              <a:rPr lang="en-US" b="1" dirty="0" smtClean="0">
                <a:latin typeface="Consolas" pitchFamily="49" charset="0"/>
                <a:cs typeface="Consolas" pitchFamily="49" charset="0"/>
              </a:rPr>
              <a:t>       height</a:t>
            </a:r>
            <a:r>
              <a:rPr lang="en-US" b="1" dirty="0">
                <a:latin typeface="Consolas" pitchFamily="49" charset="0"/>
                <a:cs typeface="Consolas" pitchFamily="49" charset="0"/>
              </a:rPr>
              <a:t>="</a:t>
            </a:r>
            <a:r>
              <a:rPr lang="en-US" b="1" dirty="0" smtClean="0">
                <a:latin typeface="Consolas" pitchFamily="49" charset="0"/>
                <a:cs typeface="Consolas" pitchFamily="49" charset="0"/>
              </a:rPr>
              <a:t>400px“ type</a:t>
            </a:r>
            <a:r>
              <a:rPr lang="en-US" b="1" dirty="0">
                <a:latin typeface="Consolas" pitchFamily="49" charset="0"/>
                <a:cs typeface="Consolas" pitchFamily="49" charset="0"/>
              </a:rPr>
              <a:t>="image/</a:t>
            </a:r>
            <a:r>
              <a:rPr lang="en-US" b="1" dirty="0" err="1">
                <a:latin typeface="Consolas" pitchFamily="49" charset="0"/>
                <a:cs typeface="Consolas" pitchFamily="49" charset="0"/>
              </a:rPr>
              <a:t>svg+xml</a:t>
            </a:r>
            <a:r>
              <a:rPr lang="en-US" b="1" dirty="0" smtClean="0">
                <a:latin typeface="Consolas" pitchFamily="49" charset="0"/>
                <a:cs typeface="Consolas" pitchFamily="49" charset="0"/>
              </a:rPr>
              <a:t>"&gt;</a:t>
            </a:r>
          </a:p>
          <a:p>
            <a:pPr fontAlgn="base">
              <a:spcBef>
                <a:spcPct val="0"/>
              </a:spcBef>
              <a:spcAft>
                <a:spcPct val="0"/>
              </a:spcAft>
            </a:pPr>
            <a:r>
              <a:rPr lang="en-US" b="1" dirty="0" smtClean="0">
                <a:latin typeface="Consolas" pitchFamily="49" charset="0"/>
                <a:cs typeface="Consolas" pitchFamily="49" charset="0"/>
              </a:rPr>
              <a:t>&lt;/</a:t>
            </a:r>
            <a:r>
              <a:rPr lang="en-US" b="1" dirty="0">
                <a:latin typeface="Consolas" pitchFamily="49" charset="0"/>
                <a:cs typeface="Consolas" pitchFamily="49" charset="0"/>
              </a:rPr>
              <a:t>object&gt;</a:t>
            </a:r>
            <a:endParaRPr lang="it-IT" b="1" dirty="0">
              <a:solidFill>
                <a:schemeClr val="dk1"/>
              </a:solidFill>
              <a:latin typeface="Consolas" pitchFamily="49" charset="0"/>
              <a:cs typeface="Consolas" pitchFamily="49" charset="0"/>
            </a:endParaRPr>
          </a:p>
        </p:txBody>
      </p:sp>
      <p:sp>
        <p:nvSpPr>
          <p:cNvPr id="8" name="Rettangolo 7"/>
          <p:cNvSpPr/>
          <p:nvPr/>
        </p:nvSpPr>
        <p:spPr>
          <a:xfrm>
            <a:off x="1187624" y="4302187"/>
            <a:ext cx="6096000" cy="646331"/>
          </a:xfrm>
          <a:prstGeom prst="rect">
            <a:avLst/>
          </a:prstGeom>
        </p:spPr>
        <p:txBody>
          <a:bodyPr>
            <a:spAutoFit/>
          </a:bodyPr>
          <a:lstStyle/>
          <a:p>
            <a:r>
              <a:rPr lang="it-IT" dirty="0"/>
              <a:t>All’interno della pagina utilizzando uno dei </a:t>
            </a:r>
            <a:r>
              <a:rPr lang="it-IT" dirty="0" err="1"/>
              <a:t>tag</a:t>
            </a:r>
            <a:r>
              <a:rPr lang="it-IT" dirty="0"/>
              <a:t> &lt;</a:t>
            </a:r>
            <a:r>
              <a:rPr lang="it-IT" dirty="0" err="1"/>
              <a:t>img</a:t>
            </a:r>
            <a:r>
              <a:rPr lang="it-IT" dirty="0"/>
              <a:t>&gt;, &lt;</a:t>
            </a:r>
            <a:r>
              <a:rPr lang="it-IT" dirty="0" err="1"/>
              <a:t>embed</a:t>
            </a:r>
            <a:r>
              <a:rPr lang="it-IT" dirty="0"/>
              <a:t>&gt;, &lt;</a:t>
            </a:r>
            <a:r>
              <a:rPr lang="it-IT" dirty="0" err="1"/>
              <a:t>iframe</a:t>
            </a:r>
            <a:r>
              <a:rPr lang="it-IT" dirty="0"/>
              <a:t>&gt;, or &lt;frame&gt;:</a:t>
            </a:r>
          </a:p>
        </p:txBody>
      </p:sp>
      <p:sp>
        <p:nvSpPr>
          <p:cNvPr id="9" name="Rectangle 7"/>
          <p:cNvSpPr/>
          <p:nvPr/>
        </p:nvSpPr>
        <p:spPr>
          <a:xfrm>
            <a:off x="1187624" y="5225517"/>
            <a:ext cx="5077139" cy="646331"/>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onsolas" pitchFamily="49" charset="0"/>
                <a:cs typeface="Consolas" pitchFamily="49" charset="0"/>
              </a:rPr>
              <a:t>&lt;embed id="</a:t>
            </a:r>
            <a:r>
              <a:rPr lang="en-US" b="1" dirty="0" err="1">
                <a:latin typeface="Consolas" pitchFamily="49" charset="0"/>
                <a:cs typeface="Consolas" pitchFamily="49" charset="0"/>
              </a:rPr>
              <a:t>mySVG</a:t>
            </a:r>
            <a:r>
              <a:rPr lang="en-US" b="1" dirty="0">
                <a:latin typeface="Consolas" pitchFamily="49" charset="0"/>
                <a:cs typeface="Consolas" pitchFamily="49" charset="0"/>
              </a:rPr>
              <a:t>" </a:t>
            </a:r>
            <a:r>
              <a:rPr lang="en-US" b="1" dirty="0" err="1">
                <a:latin typeface="Consolas" pitchFamily="49" charset="0"/>
                <a:cs typeface="Consolas" pitchFamily="49" charset="0"/>
              </a:rPr>
              <a:t>src</a:t>
            </a:r>
            <a:r>
              <a:rPr lang="en-US" b="1" dirty="0">
                <a:latin typeface="Consolas" pitchFamily="49" charset="0"/>
                <a:cs typeface="Consolas" pitchFamily="49" charset="0"/>
              </a:rPr>
              <a:t>="</a:t>
            </a:r>
            <a:r>
              <a:rPr lang="en-US" b="1" dirty="0" smtClean="0">
                <a:latin typeface="Consolas" pitchFamily="49" charset="0"/>
                <a:cs typeface="Consolas" pitchFamily="49" charset="0"/>
              </a:rPr>
              <a:t>lingrad01.svg“</a:t>
            </a:r>
          </a:p>
          <a:p>
            <a:pPr fontAlgn="base">
              <a:spcBef>
                <a:spcPct val="0"/>
              </a:spcBef>
              <a:spcAft>
                <a:spcPct val="0"/>
              </a:spcAft>
            </a:pPr>
            <a:r>
              <a:rPr lang="en-US" b="1" dirty="0">
                <a:latin typeface="Consolas" pitchFamily="49" charset="0"/>
                <a:cs typeface="Consolas" pitchFamily="49" charset="0"/>
              </a:rPr>
              <a:t>	</a:t>
            </a:r>
            <a:r>
              <a:rPr lang="en-US" b="1" dirty="0" smtClean="0">
                <a:latin typeface="Consolas" pitchFamily="49" charset="0"/>
                <a:cs typeface="Consolas" pitchFamily="49" charset="0"/>
              </a:rPr>
              <a:t>type</a:t>
            </a:r>
            <a:r>
              <a:rPr lang="en-US" b="1" dirty="0">
                <a:latin typeface="Consolas" pitchFamily="49" charset="0"/>
                <a:cs typeface="Consolas" pitchFamily="49" charset="0"/>
              </a:rPr>
              <a:t>="</a:t>
            </a:r>
            <a:r>
              <a:rPr lang="en-US" b="1" dirty="0" smtClean="0">
                <a:latin typeface="Consolas" pitchFamily="49" charset="0"/>
                <a:cs typeface="Consolas" pitchFamily="49" charset="0"/>
              </a:rPr>
              <a:t>image/</a:t>
            </a:r>
            <a:r>
              <a:rPr lang="en-US" b="1" dirty="0" err="1" smtClean="0">
                <a:latin typeface="Consolas" pitchFamily="49" charset="0"/>
                <a:cs typeface="Consolas" pitchFamily="49" charset="0"/>
              </a:rPr>
              <a:t>svg+xml</a:t>
            </a:r>
            <a:r>
              <a:rPr lang="en-US" b="1" dirty="0" smtClean="0">
                <a:latin typeface="Consolas" pitchFamily="49" charset="0"/>
                <a:cs typeface="Consolas" pitchFamily="49" charset="0"/>
              </a:rPr>
              <a:t>“ /&gt;</a:t>
            </a:r>
            <a:endParaRPr lang="en-US" b="1" dirty="0">
              <a:latin typeface="Consolas" pitchFamily="49" charset="0"/>
              <a:cs typeface="Consolas" pitchFamily="49" charset="0"/>
            </a:endParaRPr>
          </a:p>
        </p:txBody>
      </p:sp>
    </p:spTree>
    <p:extLst>
      <p:ext uri="{BB962C8B-B14F-4D97-AF65-F5344CB8AC3E}">
        <p14:creationId xmlns:p14="http://schemas.microsoft.com/office/powerpoint/2010/main" val="2126618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SVG</a:t>
            </a:r>
            <a:endParaRPr lang="it-IT" dirty="0"/>
          </a:p>
        </p:txBody>
      </p:sp>
      <p:sp>
        <p:nvSpPr>
          <p:cNvPr id="3" name="Segnaposto contenuto 2"/>
          <p:cNvSpPr>
            <a:spLocks noGrp="1"/>
          </p:cNvSpPr>
          <p:nvPr>
            <p:ph idx="1"/>
          </p:nvPr>
        </p:nvSpPr>
        <p:spPr>
          <a:xfrm>
            <a:off x="1097280" y="1416424"/>
            <a:ext cx="10058400" cy="1694329"/>
          </a:xfrm>
        </p:spPr>
        <p:txBody>
          <a:bodyPr>
            <a:normAutofit/>
          </a:bodyPr>
          <a:lstStyle/>
          <a:p>
            <a:pPr>
              <a:buFont typeface="Wingdings" charset="2"/>
              <a:buChar char="Ø"/>
            </a:pPr>
            <a:r>
              <a:rPr lang="it-IT" dirty="0"/>
              <a:t>Possiamo animare un SVG utilizzando:</a:t>
            </a:r>
          </a:p>
          <a:p>
            <a:pPr>
              <a:buFont typeface="Wingdings" charset="2"/>
              <a:buChar char="Ø"/>
            </a:pPr>
            <a:r>
              <a:rPr lang="it-IT" dirty="0" err="1"/>
              <a:t>Javascript</a:t>
            </a:r>
            <a:endParaRPr lang="it-IT" dirty="0"/>
          </a:p>
          <a:p>
            <a:pPr>
              <a:buFont typeface="Wingdings" charset="2"/>
              <a:buChar char="Ø"/>
            </a:pPr>
            <a:r>
              <a:rPr lang="it-IT" dirty="0"/>
              <a:t>SMIL (</a:t>
            </a:r>
            <a:r>
              <a:rPr lang="it-IT" dirty="0" err="1"/>
              <a:t>Synchronized</a:t>
            </a:r>
            <a:r>
              <a:rPr lang="it-IT" dirty="0"/>
              <a:t> Multimedia Integration Language)</a:t>
            </a:r>
          </a:p>
        </p:txBody>
      </p:sp>
      <p:sp>
        <p:nvSpPr>
          <p:cNvPr id="7" name="Rectangle 7"/>
          <p:cNvSpPr/>
          <p:nvPr/>
        </p:nvSpPr>
        <p:spPr>
          <a:xfrm>
            <a:off x="1097280" y="2976489"/>
            <a:ext cx="8928847" cy="2585323"/>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a:latin typeface="Consolas" pitchFamily="49" charset="0"/>
                <a:cs typeface="Consolas" pitchFamily="49" charset="0"/>
              </a:rPr>
              <a:t>&lt;</a:t>
            </a:r>
            <a:r>
              <a:rPr lang="en-US" b="1" dirty="0" err="1">
                <a:latin typeface="Consolas" pitchFamily="49" charset="0"/>
                <a:cs typeface="Consolas" pitchFamily="49" charset="0"/>
              </a:rPr>
              <a:t>svg</a:t>
            </a:r>
            <a:r>
              <a:rPr lang="en-US" b="1" dirty="0">
                <a:latin typeface="Consolas" pitchFamily="49" charset="0"/>
                <a:cs typeface="Consolas" pitchFamily="49" charset="0"/>
              </a:rPr>
              <a:t> width="300" height="200" </a:t>
            </a:r>
            <a:r>
              <a:rPr lang="en-US" b="1" dirty="0" err="1">
                <a:latin typeface="Consolas" pitchFamily="49" charset="0"/>
                <a:cs typeface="Consolas" pitchFamily="49" charset="0"/>
              </a:rPr>
              <a:t>xmlns</a:t>
            </a:r>
            <a:r>
              <a:rPr lang="en-US" b="1" dirty="0">
                <a:latin typeface="Consolas" pitchFamily="49" charset="0"/>
                <a:cs typeface="Consolas" pitchFamily="49" charset="0"/>
              </a:rPr>
              <a:t>="http://www.w3.org/2000/</a:t>
            </a:r>
            <a:r>
              <a:rPr lang="en-US" b="1" dirty="0" err="1">
                <a:latin typeface="Consolas" pitchFamily="49" charset="0"/>
                <a:cs typeface="Consolas" pitchFamily="49" charset="0"/>
              </a:rPr>
              <a:t>svg</a:t>
            </a:r>
            <a:r>
              <a:rPr lang="en-US" b="1" dirty="0">
                <a:latin typeface="Consolas" pitchFamily="49" charset="0"/>
                <a:cs typeface="Consolas" pitchFamily="49" charset="0"/>
              </a:rPr>
              <a:t>"&gt;        </a:t>
            </a:r>
            <a:r>
              <a:rPr lang="en-US" b="1" dirty="0" smtClean="0">
                <a:latin typeface="Consolas" pitchFamily="49" charset="0"/>
                <a:cs typeface="Consolas" pitchFamily="49" charset="0"/>
              </a:rPr>
              <a:t>	</a:t>
            </a:r>
          </a:p>
          <a:p>
            <a:pPr fontAlgn="base">
              <a:spcBef>
                <a:spcPct val="0"/>
              </a:spcBef>
              <a:spcAft>
                <a:spcPct val="0"/>
              </a:spcAft>
            </a:pPr>
            <a:r>
              <a:rPr lang="en-US" b="1" dirty="0">
                <a:latin typeface="Consolas" pitchFamily="49" charset="0"/>
                <a:cs typeface="Consolas" pitchFamily="49" charset="0"/>
              </a:rPr>
              <a:t>	</a:t>
            </a:r>
            <a:r>
              <a:rPr lang="en-US" b="1" dirty="0" smtClean="0">
                <a:latin typeface="Consolas" pitchFamily="49" charset="0"/>
                <a:cs typeface="Consolas" pitchFamily="49" charset="0"/>
              </a:rPr>
              <a:t>&lt;</a:t>
            </a:r>
            <a:r>
              <a:rPr lang="en-US" b="1" dirty="0">
                <a:latin typeface="Consolas" pitchFamily="49" charset="0"/>
                <a:cs typeface="Consolas" pitchFamily="49" charset="0"/>
              </a:rPr>
              <a:t>circle cx="100px" cy="100px" r="20px"&gt;            </a:t>
            </a:r>
            <a:endParaRPr lang="en-US" b="1" dirty="0" smtClean="0">
              <a:latin typeface="Consolas" pitchFamily="49" charset="0"/>
              <a:cs typeface="Consolas" pitchFamily="49" charset="0"/>
            </a:endParaRPr>
          </a:p>
          <a:p>
            <a:pPr fontAlgn="base">
              <a:spcBef>
                <a:spcPct val="0"/>
              </a:spcBef>
              <a:spcAft>
                <a:spcPct val="0"/>
              </a:spcAft>
            </a:pPr>
            <a:r>
              <a:rPr lang="en-US" b="1" dirty="0">
                <a:latin typeface="Consolas" pitchFamily="49" charset="0"/>
                <a:cs typeface="Consolas" pitchFamily="49" charset="0"/>
              </a:rPr>
              <a:t>	</a:t>
            </a:r>
            <a:r>
              <a:rPr lang="en-US" b="1" dirty="0" smtClean="0">
                <a:latin typeface="Consolas" pitchFamily="49" charset="0"/>
                <a:cs typeface="Consolas" pitchFamily="49" charset="0"/>
              </a:rPr>
              <a:t>	&lt;</a:t>
            </a:r>
            <a:r>
              <a:rPr lang="en-US" b="1" dirty="0">
                <a:latin typeface="Consolas" pitchFamily="49" charset="0"/>
                <a:cs typeface="Consolas" pitchFamily="49" charset="0"/>
              </a:rPr>
              <a:t>animate </a:t>
            </a:r>
            <a:r>
              <a:rPr lang="en-US" b="1" dirty="0" err="1">
                <a:latin typeface="Consolas" pitchFamily="49" charset="0"/>
                <a:cs typeface="Consolas" pitchFamily="49" charset="0"/>
              </a:rPr>
              <a:t>attributeName</a:t>
            </a:r>
            <a:r>
              <a:rPr lang="en-US" b="1" dirty="0">
                <a:latin typeface="Consolas" pitchFamily="49" charset="0"/>
                <a:cs typeface="Consolas" pitchFamily="49" charset="0"/>
              </a:rPr>
              <a:t>="r" </a:t>
            </a:r>
            <a:endParaRPr lang="en-US" b="1" dirty="0" smtClean="0">
              <a:latin typeface="Consolas" pitchFamily="49" charset="0"/>
              <a:cs typeface="Consolas" pitchFamily="49" charset="0"/>
            </a:endParaRPr>
          </a:p>
          <a:p>
            <a:pPr fontAlgn="base">
              <a:spcBef>
                <a:spcPct val="0"/>
              </a:spcBef>
              <a:spcAft>
                <a:spcPct val="0"/>
              </a:spcAft>
            </a:pPr>
            <a:r>
              <a:rPr lang="en-US" b="1" dirty="0">
                <a:latin typeface="Consolas" pitchFamily="49" charset="0"/>
                <a:cs typeface="Consolas" pitchFamily="49" charset="0"/>
              </a:rPr>
              <a:t>	</a:t>
            </a:r>
            <a:r>
              <a:rPr lang="en-US" b="1" dirty="0" smtClean="0">
                <a:latin typeface="Consolas" pitchFamily="49" charset="0"/>
                <a:cs typeface="Consolas" pitchFamily="49" charset="0"/>
              </a:rPr>
              <a:t>	</a:t>
            </a:r>
            <a:r>
              <a:rPr lang="en-US" b="1" dirty="0" err="1" smtClean="0">
                <a:latin typeface="Consolas" pitchFamily="49" charset="0"/>
                <a:cs typeface="Consolas" pitchFamily="49" charset="0"/>
              </a:rPr>
              <a:t>attributeType</a:t>
            </a:r>
            <a:r>
              <a:rPr lang="en-US" b="1" dirty="0">
                <a:latin typeface="Consolas" pitchFamily="49" charset="0"/>
                <a:cs typeface="Consolas" pitchFamily="49" charset="0"/>
              </a:rPr>
              <a:t>="XML" </a:t>
            </a:r>
            <a:endParaRPr lang="en-US" b="1" dirty="0" smtClean="0">
              <a:latin typeface="Consolas" pitchFamily="49" charset="0"/>
              <a:cs typeface="Consolas" pitchFamily="49" charset="0"/>
            </a:endParaRPr>
          </a:p>
          <a:p>
            <a:pPr fontAlgn="base">
              <a:spcBef>
                <a:spcPct val="0"/>
              </a:spcBef>
              <a:spcAft>
                <a:spcPct val="0"/>
              </a:spcAft>
            </a:pPr>
            <a:r>
              <a:rPr lang="en-US" b="1" dirty="0">
                <a:latin typeface="Consolas" pitchFamily="49" charset="0"/>
                <a:cs typeface="Consolas" pitchFamily="49" charset="0"/>
              </a:rPr>
              <a:t>	</a:t>
            </a:r>
            <a:r>
              <a:rPr lang="en-US" b="1" dirty="0" smtClean="0">
                <a:latin typeface="Consolas" pitchFamily="49" charset="0"/>
                <a:cs typeface="Consolas" pitchFamily="49" charset="0"/>
              </a:rPr>
              <a:t>	begin</a:t>
            </a:r>
            <a:r>
              <a:rPr lang="en-US" b="1" dirty="0">
                <a:latin typeface="Consolas" pitchFamily="49" charset="0"/>
                <a:cs typeface="Consolas" pitchFamily="49" charset="0"/>
              </a:rPr>
              <a:t>="1s" </a:t>
            </a:r>
            <a:r>
              <a:rPr lang="en-US" b="1" dirty="0" err="1">
                <a:latin typeface="Consolas" pitchFamily="49" charset="0"/>
                <a:cs typeface="Consolas" pitchFamily="49" charset="0"/>
              </a:rPr>
              <a:t>dur</a:t>
            </a:r>
            <a:r>
              <a:rPr lang="en-US" b="1" dirty="0">
                <a:latin typeface="Consolas" pitchFamily="49" charset="0"/>
                <a:cs typeface="Consolas" pitchFamily="49" charset="0"/>
              </a:rPr>
              <a:t>="2s" from="20px" to="50px"&gt;        </a:t>
            </a:r>
            <a:endParaRPr lang="en-US" b="1" dirty="0" smtClean="0">
              <a:latin typeface="Consolas" pitchFamily="49" charset="0"/>
              <a:cs typeface="Consolas" pitchFamily="49" charset="0"/>
            </a:endParaRPr>
          </a:p>
          <a:p>
            <a:pPr fontAlgn="base">
              <a:spcBef>
                <a:spcPct val="0"/>
              </a:spcBef>
              <a:spcAft>
                <a:spcPct val="0"/>
              </a:spcAft>
            </a:pPr>
            <a:r>
              <a:rPr lang="en-US" b="1" dirty="0" smtClean="0">
                <a:latin typeface="Consolas" pitchFamily="49" charset="0"/>
                <a:cs typeface="Consolas" pitchFamily="49" charset="0"/>
              </a:rPr>
              <a:t>	&lt;/</a:t>
            </a:r>
            <a:r>
              <a:rPr lang="en-US" b="1" dirty="0">
                <a:latin typeface="Consolas" pitchFamily="49" charset="0"/>
                <a:cs typeface="Consolas" pitchFamily="49" charset="0"/>
              </a:rPr>
              <a:t>circle&gt;    </a:t>
            </a:r>
            <a:endParaRPr lang="en-US" b="1" dirty="0" smtClean="0">
              <a:latin typeface="Consolas" pitchFamily="49" charset="0"/>
              <a:cs typeface="Consolas" pitchFamily="49" charset="0"/>
            </a:endParaRPr>
          </a:p>
          <a:p>
            <a:pPr fontAlgn="base">
              <a:spcBef>
                <a:spcPct val="0"/>
              </a:spcBef>
              <a:spcAft>
                <a:spcPct val="0"/>
              </a:spcAft>
            </a:pPr>
            <a:endParaRPr lang="en-US" b="1" dirty="0" smtClean="0">
              <a:latin typeface="Consolas" pitchFamily="49" charset="0"/>
              <a:cs typeface="Consolas" pitchFamily="49" charset="0"/>
            </a:endParaRPr>
          </a:p>
          <a:p>
            <a:pPr fontAlgn="base">
              <a:spcBef>
                <a:spcPct val="0"/>
              </a:spcBef>
              <a:spcAft>
                <a:spcPct val="0"/>
              </a:spcAft>
            </a:pPr>
            <a:r>
              <a:rPr lang="en-US" b="1" dirty="0" smtClean="0">
                <a:latin typeface="Consolas" pitchFamily="49" charset="0"/>
                <a:cs typeface="Consolas" pitchFamily="49" charset="0"/>
              </a:rPr>
              <a:t>&lt;/</a:t>
            </a:r>
            <a:r>
              <a:rPr lang="en-US" b="1" dirty="0" err="1">
                <a:latin typeface="Consolas" pitchFamily="49" charset="0"/>
                <a:cs typeface="Consolas" pitchFamily="49" charset="0"/>
              </a:rPr>
              <a:t>svg</a:t>
            </a:r>
            <a:r>
              <a:rPr lang="en-US" b="1" dirty="0">
                <a:latin typeface="Consolas" pitchFamily="49" charset="0"/>
                <a:cs typeface="Consolas" pitchFamily="49" charset="0"/>
              </a:rPr>
              <a:t>&gt;</a:t>
            </a:r>
          </a:p>
        </p:txBody>
      </p:sp>
    </p:spTree>
    <p:extLst>
      <p:ext uri="{BB962C8B-B14F-4D97-AF65-F5344CB8AC3E}">
        <p14:creationId xmlns:p14="http://schemas.microsoft.com/office/powerpoint/2010/main" val="1266688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Audio</a:t>
            </a:r>
            <a:endParaRPr lang="it-IT" dirty="0"/>
          </a:p>
        </p:txBody>
      </p:sp>
      <p:sp>
        <p:nvSpPr>
          <p:cNvPr id="3" name="Segnaposto contenuto 2"/>
          <p:cNvSpPr>
            <a:spLocks noGrp="1"/>
          </p:cNvSpPr>
          <p:nvPr>
            <p:ph idx="1"/>
          </p:nvPr>
        </p:nvSpPr>
        <p:spPr>
          <a:xfrm>
            <a:off x="1097280" y="2144684"/>
            <a:ext cx="10058400" cy="643340"/>
          </a:xfrm>
        </p:spPr>
        <p:txBody>
          <a:bodyPr/>
          <a:lstStyle/>
          <a:p>
            <a:r>
              <a:rPr lang="it-IT" dirty="0" smtClean="0"/>
              <a:t>Il </a:t>
            </a:r>
            <a:r>
              <a:rPr lang="it-IT" dirty="0" err="1" smtClean="0"/>
              <a:t>tag</a:t>
            </a:r>
            <a:r>
              <a:rPr lang="it-IT" dirty="0" smtClean="0"/>
              <a:t> </a:t>
            </a:r>
            <a:r>
              <a:rPr lang="it-IT" b="1" dirty="0" smtClean="0"/>
              <a:t>&lt;audio&gt; </a:t>
            </a:r>
            <a:r>
              <a:rPr lang="it-IT" dirty="0" smtClean="0"/>
              <a:t>permette di incorporare un file audio e assegnare alcune funzionalità.</a:t>
            </a:r>
            <a:r>
              <a:rPr lang="it-IT" dirty="0"/>
              <a:t/>
            </a:r>
            <a:br>
              <a:rPr lang="it-IT" dirty="0"/>
            </a:br>
            <a:r>
              <a:rPr lang="it-IT" dirty="0" smtClean="0"/>
              <a:t>Un esempio di codice:</a:t>
            </a:r>
            <a:endParaRPr lang="it-IT" b="1" dirty="0" smtClean="0"/>
          </a:p>
        </p:txBody>
      </p:sp>
      <p:pic>
        <p:nvPicPr>
          <p:cNvPr id="4" name="Immagine 3"/>
          <p:cNvPicPr>
            <a:picLocks noChangeAspect="1"/>
          </p:cNvPicPr>
          <p:nvPr/>
        </p:nvPicPr>
        <p:blipFill>
          <a:blip r:embed="rId3"/>
          <a:stretch>
            <a:fillRect/>
          </a:stretch>
        </p:blipFill>
        <p:spPr>
          <a:xfrm>
            <a:off x="1097280" y="2912409"/>
            <a:ext cx="6451600" cy="495300"/>
          </a:xfrm>
          <a:prstGeom prst="rect">
            <a:avLst/>
          </a:prstGeom>
        </p:spPr>
      </p:pic>
      <p:sp>
        <p:nvSpPr>
          <p:cNvPr id="5" name="Segnaposto contenuto 2"/>
          <p:cNvSpPr txBox="1">
            <a:spLocks/>
          </p:cNvSpPr>
          <p:nvPr/>
        </p:nvSpPr>
        <p:spPr>
          <a:xfrm>
            <a:off x="1097280" y="3579037"/>
            <a:ext cx="982532" cy="6433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8A8989"/>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rgbClr val="8A8989"/>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it-IT" b="1" dirty="0" err="1" smtClean="0"/>
              <a:t>src</a:t>
            </a:r>
            <a:endParaRPr lang="it-IT" b="1" dirty="0" smtClean="0"/>
          </a:p>
        </p:txBody>
      </p:sp>
      <p:sp>
        <p:nvSpPr>
          <p:cNvPr id="6" name="Segnaposto contenuto 2"/>
          <p:cNvSpPr txBox="1">
            <a:spLocks/>
          </p:cNvSpPr>
          <p:nvPr/>
        </p:nvSpPr>
        <p:spPr>
          <a:xfrm>
            <a:off x="2737820" y="3579037"/>
            <a:ext cx="8037755" cy="6433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8A8989"/>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rgbClr val="8A8989"/>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it-IT" dirty="0" smtClean="0"/>
              <a:t>Rappresenta il percorso del file audio</a:t>
            </a:r>
          </a:p>
        </p:txBody>
      </p:sp>
      <p:sp>
        <p:nvSpPr>
          <p:cNvPr id="7" name="Segnaposto contenuto 2"/>
          <p:cNvSpPr txBox="1">
            <a:spLocks/>
          </p:cNvSpPr>
          <p:nvPr/>
        </p:nvSpPr>
        <p:spPr>
          <a:xfrm>
            <a:off x="1097280" y="4278284"/>
            <a:ext cx="1368014" cy="6433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8A8989"/>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rgbClr val="8A8989"/>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it-IT" b="1" dirty="0" err="1" smtClean="0"/>
              <a:t>autoplay</a:t>
            </a:r>
            <a:endParaRPr lang="it-IT" b="1" dirty="0" smtClean="0"/>
          </a:p>
        </p:txBody>
      </p:sp>
      <p:sp>
        <p:nvSpPr>
          <p:cNvPr id="8" name="Segnaposto contenuto 2"/>
          <p:cNvSpPr txBox="1">
            <a:spLocks/>
          </p:cNvSpPr>
          <p:nvPr/>
        </p:nvSpPr>
        <p:spPr>
          <a:xfrm>
            <a:off x="2737820" y="4278284"/>
            <a:ext cx="8037755" cy="6433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8A8989"/>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rgbClr val="8A8989"/>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it-IT" dirty="0" smtClean="0"/>
              <a:t>Se presente il file audio si avvierà in automatico</a:t>
            </a:r>
          </a:p>
        </p:txBody>
      </p:sp>
      <p:sp>
        <p:nvSpPr>
          <p:cNvPr id="9" name="Segnaposto contenuto 2"/>
          <p:cNvSpPr txBox="1">
            <a:spLocks/>
          </p:cNvSpPr>
          <p:nvPr/>
        </p:nvSpPr>
        <p:spPr>
          <a:xfrm>
            <a:off x="1097280" y="5129931"/>
            <a:ext cx="1368014" cy="6433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8A8989"/>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rgbClr val="8A8989"/>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it-IT" b="1" dirty="0" err="1" smtClean="0"/>
              <a:t>controls</a:t>
            </a:r>
            <a:endParaRPr lang="it-IT" b="1" dirty="0" smtClean="0"/>
          </a:p>
        </p:txBody>
      </p:sp>
      <p:sp>
        <p:nvSpPr>
          <p:cNvPr id="10" name="Segnaposto contenuto 2"/>
          <p:cNvSpPr txBox="1">
            <a:spLocks/>
          </p:cNvSpPr>
          <p:nvPr/>
        </p:nvSpPr>
        <p:spPr>
          <a:xfrm>
            <a:off x="2737820" y="5129931"/>
            <a:ext cx="8037755" cy="6433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8A8989"/>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rgbClr val="8A8989"/>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it-IT" dirty="0" smtClean="0"/>
              <a:t>Se presente saranno abilitati i controlli audio</a:t>
            </a:r>
          </a:p>
        </p:txBody>
      </p:sp>
    </p:spTree>
    <p:extLst>
      <p:ext uri="{BB962C8B-B14F-4D97-AF65-F5344CB8AC3E}">
        <p14:creationId xmlns:p14="http://schemas.microsoft.com/office/powerpoint/2010/main" val="932430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Video</a:t>
            </a:r>
            <a:endParaRPr lang="it-IT" dirty="0"/>
          </a:p>
        </p:txBody>
      </p:sp>
      <p:sp>
        <p:nvSpPr>
          <p:cNvPr id="3" name="Segnaposto contenuto 2"/>
          <p:cNvSpPr>
            <a:spLocks noGrp="1"/>
          </p:cNvSpPr>
          <p:nvPr>
            <p:ph idx="1"/>
          </p:nvPr>
        </p:nvSpPr>
        <p:spPr>
          <a:xfrm>
            <a:off x="1097280" y="2144684"/>
            <a:ext cx="10058400" cy="643340"/>
          </a:xfrm>
        </p:spPr>
        <p:txBody>
          <a:bodyPr/>
          <a:lstStyle/>
          <a:p>
            <a:r>
              <a:rPr lang="it-IT" dirty="0" smtClean="0"/>
              <a:t>Il </a:t>
            </a:r>
            <a:r>
              <a:rPr lang="it-IT" dirty="0" err="1" smtClean="0"/>
              <a:t>tag</a:t>
            </a:r>
            <a:r>
              <a:rPr lang="it-IT" dirty="0" smtClean="0"/>
              <a:t> </a:t>
            </a:r>
            <a:r>
              <a:rPr lang="it-IT" b="1" dirty="0" smtClean="0"/>
              <a:t>&lt;video&gt; </a:t>
            </a:r>
            <a:r>
              <a:rPr lang="it-IT" dirty="0" smtClean="0"/>
              <a:t>permette di incorporare un file </a:t>
            </a:r>
            <a:r>
              <a:rPr lang="it-IT" dirty="0" err="1" smtClean="0"/>
              <a:t>videoe</a:t>
            </a:r>
            <a:r>
              <a:rPr lang="it-IT" dirty="0" smtClean="0"/>
              <a:t> assegnare alcune funzionalità.</a:t>
            </a:r>
            <a:r>
              <a:rPr lang="it-IT" dirty="0"/>
              <a:t/>
            </a:r>
            <a:br>
              <a:rPr lang="it-IT" dirty="0"/>
            </a:br>
            <a:r>
              <a:rPr lang="it-IT" dirty="0" smtClean="0"/>
              <a:t>Un esempio di codice:</a:t>
            </a:r>
            <a:endParaRPr lang="it-IT" b="1" dirty="0" smtClean="0"/>
          </a:p>
        </p:txBody>
      </p:sp>
      <p:sp>
        <p:nvSpPr>
          <p:cNvPr id="5" name="Segnaposto contenuto 2"/>
          <p:cNvSpPr txBox="1">
            <a:spLocks/>
          </p:cNvSpPr>
          <p:nvPr/>
        </p:nvSpPr>
        <p:spPr>
          <a:xfrm>
            <a:off x="1097280" y="3579037"/>
            <a:ext cx="982532" cy="6433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8A8989"/>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rgbClr val="8A8989"/>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it-IT" b="1" dirty="0" err="1" smtClean="0"/>
              <a:t>src</a:t>
            </a:r>
            <a:endParaRPr lang="it-IT" b="1" dirty="0" smtClean="0"/>
          </a:p>
        </p:txBody>
      </p:sp>
      <p:sp>
        <p:nvSpPr>
          <p:cNvPr id="6" name="Segnaposto contenuto 2"/>
          <p:cNvSpPr txBox="1">
            <a:spLocks/>
          </p:cNvSpPr>
          <p:nvPr/>
        </p:nvSpPr>
        <p:spPr>
          <a:xfrm>
            <a:off x="2737820" y="3579037"/>
            <a:ext cx="8037755" cy="6433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8A8989"/>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rgbClr val="8A8989"/>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it-IT" dirty="0" smtClean="0"/>
              <a:t>Rappresenta il percorso del file video</a:t>
            </a:r>
          </a:p>
        </p:txBody>
      </p:sp>
      <p:sp>
        <p:nvSpPr>
          <p:cNvPr id="7" name="Segnaposto contenuto 2"/>
          <p:cNvSpPr txBox="1">
            <a:spLocks/>
          </p:cNvSpPr>
          <p:nvPr/>
        </p:nvSpPr>
        <p:spPr>
          <a:xfrm>
            <a:off x="1097280" y="4278284"/>
            <a:ext cx="1368014" cy="6433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8A8989"/>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rgbClr val="8A8989"/>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it-IT" b="1" dirty="0" err="1" smtClean="0"/>
              <a:t>autoplay</a:t>
            </a:r>
            <a:endParaRPr lang="it-IT" b="1" dirty="0" smtClean="0"/>
          </a:p>
        </p:txBody>
      </p:sp>
      <p:sp>
        <p:nvSpPr>
          <p:cNvPr id="8" name="Segnaposto contenuto 2"/>
          <p:cNvSpPr txBox="1">
            <a:spLocks/>
          </p:cNvSpPr>
          <p:nvPr/>
        </p:nvSpPr>
        <p:spPr>
          <a:xfrm>
            <a:off x="2737820" y="4278284"/>
            <a:ext cx="8037755" cy="6433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8A8989"/>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rgbClr val="8A8989"/>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it-IT" dirty="0" smtClean="0"/>
              <a:t>Se presente il file </a:t>
            </a:r>
            <a:r>
              <a:rPr lang="it-IT" dirty="0" err="1" smtClean="0"/>
              <a:t>videosi</a:t>
            </a:r>
            <a:r>
              <a:rPr lang="it-IT" dirty="0" smtClean="0"/>
              <a:t> avvierà in automatico</a:t>
            </a:r>
          </a:p>
        </p:txBody>
      </p:sp>
      <p:sp>
        <p:nvSpPr>
          <p:cNvPr id="9" name="Segnaposto contenuto 2"/>
          <p:cNvSpPr txBox="1">
            <a:spLocks/>
          </p:cNvSpPr>
          <p:nvPr/>
        </p:nvSpPr>
        <p:spPr>
          <a:xfrm>
            <a:off x="1097280" y="5129931"/>
            <a:ext cx="1368014" cy="6433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8A8989"/>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rgbClr val="8A8989"/>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it-IT" b="1" dirty="0" err="1" smtClean="0"/>
              <a:t>controls</a:t>
            </a:r>
            <a:endParaRPr lang="it-IT" b="1" dirty="0" smtClean="0"/>
          </a:p>
        </p:txBody>
      </p:sp>
      <p:sp>
        <p:nvSpPr>
          <p:cNvPr id="10" name="Segnaposto contenuto 2"/>
          <p:cNvSpPr txBox="1">
            <a:spLocks/>
          </p:cNvSpPr>
          <p:nvPr/>
        </p:nvSpPr>
        <p:spPr>
          <a:xfrm>
            <a:off x="2737820" y="5129931"/>
            <a:ext cx="8037755" cy="6433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8A8989"/>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rgbClr val="8A8989"/>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it-IT" dirty="0" smtClean="0"/>
              <a:t>Se presente saranno abilitati i controlli video</a:t>
            </a:r>
          </a:p>
        </p:txBody>
      </p:sp>
      <p:pic>
        <p:nvPicPr>
          <p:cNvPr id="12" name="Immagine 11"/>
          <p:cNvPicPr>
            <a:picLocks noChangeAspect="1"/>
          </p:cNvPicPr>
          <p:nvPr/>
        </p:nvPicPr>
        <p:blipFill>
          <a:blip r:embed="rId3"/>
          <a:stretch>
            <a:fillRect/>
          </a:stretch>
        </p:blipFill>
        <p:spPr>
          <a:xfrm>
            <a:off x="1097280" y="2937809"/>
            <a:ext cx="9601200" cy="444500"/>
          </a:xfrm>
          <a:prstGeom prst="rect">
            <a:avLst/>
          </a:prstGeom>
        </p:spPr>
      </p:pic>
    </p:spTree>
    <p:extLst>
      <p:ext uri="{BB962C8B-B14F-4D97-AF65-F5344CB8AC3E}">
        <p14:creationId xmlns:p14="http://schemas.microsoft.com/office/powerpoint/2010/main" val="301636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smtClean="0"/>
              <a:t>Incorporare due video a seconda del supporto </a:t>
            </a:r>
            <a:r>
              <a:rPr lang="it-IT" dirty="0" err="1" smtClean="0"/>
              <a:t>codec</a:t>
            </a:r>
            <a:endParaRPr lang="it-IT" dirty="0"/>
          </a:p>
        </p:txBody>
      </p:sp>
      <p:sp>
        <p:nvSpPr>
          <p:cNvPr id="3" name="Segnaposto contenuto 2"/>
          <p:cNvSpPr>
            <a:spLocks noGrp="1"/>
          </p:cNvSpPr>
          <p:nvPr>
            <p:ph idx="1"/>
          </p:nvPr>
        </p:nvSpPr>
        <p:spPr>
          <a:xfrm>
            <a:off x="1097280" y="2144684"/>
            <a:ext cx="10058400" cy="643340"/>
          </a:xfrm>
        </p:spPr>
        <p:txBody>
          <a:bodyPr/>
          <a:lstStyle/>
          <a:p>
            <a:r>
              <a:rPr lang="it-IT" dirty="0" smtClean="0"/>
              <a:t>Ecco un esempio di codice:</a:t>
            </a:r>
            <a:endParaRPr lang="it-IT" b="1" dirty="0" smtClean="0"/>
          </a:p>
        </p:txBody>
      </p:sp>
      <p:pic>
        <p:nvPicPr>
          <p:cNvPr id="4" name="Immagine 3"/>
          <p:cNvPicPr>
            <a:picLocks noChangeAspect="1"/>
          </p:cNvPicPr>
          <p:nvPr/>
        </p:nvPicPr>
        <p:blipFill>
          <a:blip r:embed="rId3"/>
          <a:stretch>
            <a:fillRect/>
          </a:stretch>
        </p:blipFill>
        <p:spPr>
          <a:xfrm>
            <a:off x="1097280" y="2762509"/>
            <a:ext cx="8331200" cy="1663700"/>
          </a:xfrm>
          <a:prstGeom prst="rect">
            <a:avLst/>
          </a:prstGeom>
        </p:spPr>
      </p:pic>
    </p:spTree>
    <p:extLst>
      <p:ext uri="{BB962C8B-B14F-4D97-AF65-F5344CB8AC3E}">
        <p14:creationId xmlns:p14="http://schemas.microsoft.com/office/powerpoint/2010/main" val="667858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B6240B46-C794-476C-84AD-AE2C3BC40740}" type="datetime1">
              <a:rPr lang="it-IT" smtClean="0"/>
              <a:t>04/10/16</a:t>
            </a:fld>
            <a:endParaRPr lang="it-IT"/>
          </a:p>
        </p:txBody>
      </p:sp>
      <p:sp>
        <p:nvSpPr>
          <p:cNvPr id="3" name="Segnaposto piè di pagina 2"/>
          <p:cNvSpPr>
            <a:spLocks noGrp="1"/>
          </p:cNvSpPr>
          <p:nvPr>
            <p:ph type="ftr" sz="quarter" idx="11"/>
          </p:nvPr>
        </p:nvSpPr>
        <p:spPr/>
        <p:txBody>
          <a:bodyPr/>
          <a:lstStyle/>
          <a:p>
            <a:r>
              <a:rPr lang="it-IT" dirty="0" smtClean="0"/>
              <a:t>HTML 5 - Carmine Alfano</a:t>
            </a:r>
            <a:endParaRPr lang="it-IT" dirty="0"/>
          </a:p>
        </p:txBody>
      </p:sp>
      <p:sp>
        <p:nvSpPr>
          <p:cNvPr id="4" name="Segnaposto numero diapositiva 3"/>
          <p:cNvSpPr>
            <a:spLocks noGrp="1"/>
          </p:cNvSpPr>
          <p:nvPr>
            <p:ph type="sldNum" sz="quarter" idx="12"/>
          </p:nvPr>
        </p:nvSpPr>
        <p:spPr/>
        <p:txBody>
          <a:bodyPr/>
          <a:lstStyle/>
          <a:p>
            <a:fld id="{ED685814-449E-4259-B16B-259B0D0171BA}" type="slidenum">
              <a:rPr lang="it-IT" smtClean="0"/>
              <a:t>13</a:t>
            </a:fld>
            <a:endParaRPr lang="it-IT"/>
          </a:p>
        </p:txBody>
      </p:sp>
      <p:sp>
        <p:nvSpPr>
          <p:cNvPr id="5"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Timeline</a:t>
            </a:r>
          </a:p>
        </p:txBody>
      </p:sp>
      <p:graphicFrame>
        <p:nvGraphicFramePr>
          <p:cNvPr id="6" name="Segnaposto contenuto 10"/>
          <p:cNvGraphicFramePr>
            <a:graphicFrameLocks/>
          </p:cNvGraphicFramePr>
          <p:nvPr/>
        </p:nvGraphicFramePr>
        <p:xfrm>
          <a:off x="-756592" y="2265499"/>
          <a:ext cx="24194688" cy="60600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Lo </a:t>
            </a:r>
            <a:r>
              <a:rPr kumimoji="0" lang="it-IT" alt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IETF</a:t>
            </a: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 ha gettato le basi ad una nuova versione di HTML che sarebbe poi diventata lo standard approvato </a:t>
            </a:r>
            <a:r>
              <a:rPr kumimoji="0" lang="it-IT" alt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HTML 2.0</a:t>
            </a: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 più affidabile delle versioni precedenti</a:t>
            </a:r>
            <a:endParaRPr kumimoji="0" lang="it-IT" altLang="it-IT" sz="1800" b="1"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p:txBody>
      </p:sp>
    </p:spTree>
    <p:extLst>
      <p:ext uri="{BB962C8B-B14F-4D97-AF65-F5344CB8AC3E}">
        <p14:creationId xmlns:p14="http://schemas.microsoft.com/office/powerpoint/2010/main" val="105875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B6240B46-C794-476C-84AD-AE2C3BC40740}" type="datetime1">
              <a:rPr lang="it-IT" smtClean="0"/>
              <a:t>04/10/16</a:t>
            </a:fld>
            <a:endParaRPr lang="it-IT"/>
          </a:p>
        </p:txBody>
      </p:sp>
      <p:sp>
        <p:nvSpPr>
          <p:cNvPr id="3" name="Segnaposto piè di pagina 2"/>
          <p:cNvSpPr>
            <a:spLocks noGrp="1"/>
          </p:cNvSpPr>
          <p:nvPr>
            <p:ph type="ftr" sz="quarter" idx="11"/>
          </p:nvPr>
        </p:nvSpPr>
        <p:spPr/>
        <p:txBody>
          <a:bodyPr/>
          <a:lstStyle/>
          <a:p>
            <a:r>
              <a:rPr lang="it-IT" dirty="0" smtClean="0"/>
              <a:t>HTML 5 - Carmine Alfano</a:t>
            </a:r>
            <a:endParaRPr lang="it-IT" dirty="0"/>
          </a:p>
        </p:txBody>
      </p:sp>
      <p:sp>
        <p:nvSpPr>
          <p:cNvPr id="4" name="Segnaposto numero diapositiva 3"/>
          <p:cNvSpPr>
            <a:spLocks noGrp="1"/>
          </p:cNvSpPr>
          <p:nvPr>
            <p:ph type="sldNum" sz="quarter" idx="12"/>
          </p:nvPr>
        </p:nvSpPr>
        <p:spPr/>
        <p:txBody>
          <a:bodyPr/>
          <a:lstStyle/>
          <a:p>
            <a:fld id="{ED685814-449E-4259-B16B-259B0D0171BA}" type="slidenum">
              <a:rPr lang="it-IT" smtClean="0"/>
              <a:t>14</a:t>
            </a:fld>
            <a:endParaRPr lang="it-IT"/>
          </a:p>
        </p:txBody>
      </p:sp>
      <p:sp>
        <p:nvSpPr>
          <p:cNvPr id="5"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Timeline</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graphicFrame>
        <p:nvGraphicFramePr>
          <p:cNvPr id="6" name="Segnaposto contenuto 10"/>
          <p:cNvGraphicFramePr>
            <a:graphicFrameLocks/>
          </p:cNvGraphicFramePr>
          <p:nvPr/>
        </p:nvGraphicFramePr>
        <p:xfrm>
          <a:off x="-5365104" y="2265499"/>
          <a:ext cx="24194688" cy="60600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In questo anno nasce di fatto l’ultima versione </a:t>
            </a:r>
            <a:r>
              <a:rPr kumimoji="0" lang="it-IT" alt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standard</a:t>
            </a: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 l’HTML 4.01 che corregge alcuni problemi della versione 4.0</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Questa versione dell'HTML è stata progettata con l'aiuto di esperti nel campo dell'internazionalizzazione</a:t>
            </a: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p:txBody>
      </p:sp>
    </p:spTree>
    <p:extLst>
      <p:ext uri="{BB962C8B-B14F-4D97-AF65-F5344CB8AC3E}">
        <p14:creationId xmlns:p14="http://schemas.microsoft.com/office/powerpoint/2010/main" val="1326799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Timeline</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graphicFrame>
        <p:nvGraphicFramePr>
          <p:cNvPr id="6" name="Segnaposto contenuto 10"/>
          <p:cNvGraphicFramePr>
            <a:graphicFrameLocks/>
          </p:cNvGraphicFramePr>
          <p:nvPr/>
        </p:nvGraphicFramePr>
        <p:xfrm>
          <a:off x="-7813376" y="2265499"/>
          <a:ext cx="24194688" cy="60600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HTML + XML = </a:t>
            </a:r>
            <a:r>
              <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XHTML</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Non è una nuova versione, ma si basa sul concetto che un documento deve essere valido e ben formattato</a:t>
            </a:r>
          </a:p>
        </p:txBody>
      </p:sp>
    </p:spTree>
    <p:extLst>
      <p:ext uri="{BB962C8B-B14F-4D97-AF65-F5344CB8AC3E}">
        <p14:creationId xmlns:p14="http://schemas.microsoft.com/office/powerpoint/2010/main" val="53594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Segnaposto contenuto 10"/>
          <p:cNvGraphicFramePr>
            <a:graphicFrameLocks/>
          </p:cNvGraphicFramePr>
          <p:nvPr/>
        </p:nvGraphicFramePr>
        <p:xfrm>
          <a:off x="-10045624" y="2265499"/>
          <a:ext cx="24194688" cy="60600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en-US" alt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HTML 5 </a:t>
            </a:r>
            <a:r>
              <a:rPr kumimoji="0" lang="en-US"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nasce dal World Wide Web Consortium (</a:t>
            </a:r>
            <a:r>
              <a:rPr kumimoji="0" lang="en-US" alt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W3C</a:t>
            </a:r>
            <a:r>
              <a:rPr kumimoji="0" lang="en-US"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 e dal Web Hypertext Application Technology Working Group (</a:t>
            </a:r>
            <a:r>
              <a:rPr kumimoji="0" lang="en-US" alt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WHATWG</a:t>
            </a:r>
            <a:r>
              <a:rPr kumimoji="0" lang="en-US"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 da </a:t>
            </a: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sviluppatori appartenenti ad Apple, Mozilla Foundation e Opera Software</a:t>
            </a:r>
          </a:p>
        </p:txBody>
      </p:sp>
      <p:sp>
        <p:nvSpPr>
          <p:cNvPr id="7"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Timeline</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8" name="Picture 2" descr="http://upload.wikimedia.org/wikipedia/commons/thumb/6/6e/HTML5-logo.svg/220px-HTML5-logo.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1863" y="2133600"/>
            <a:ext cx="1827212" cy="1739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4810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HTML 5 è ancora un </a:t>
            </a:r>
            <a:r>
              <a:rPr kumimoji="0" lang="it-IT" alt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work in progress</a:t>
            </a: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 non esiste ancora uno standard censito dal W3C</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Molti browser, soprattutto quelli moderni, già supportano alcune delle nuove funzionalità introdotte dall’ HTML 5</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Work in progress</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7" name="Segnaposto immagine 9"/>
          <p:cNvPicPr>
            <a:picLocks noChangeAspect="1"/>
          </p:cNvPicPr>
          <p:nvPr/>
        </p:nvPicPr>
        <p:blipFill>
          <a:blip r:embed="rId2">
            <a:extLst>
              <a:ext uri="{28A0092B-C50C-407E-A947-70E740481C1C}">
                <a14:useLocalDpi xmlns:a14="http://schemas.microsoft.com/office/drawing/2010/main" val="0"/>
              </a:ext>
            </a:extLst>
          </a:blip>
          <a:srcRect l="6470" r="6470"/>
          <a:stretch>
            <a:fillRect/>
          </a:stretch>
        </p:blipFill>
        <p:spPr bwMode="auto">
          <a:xfrm>
            <a:off x="5068888" y="2046288"/>
            <a:ext cx="3817937" cy="3097212"/>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1540738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Il supporto di HTML5 quindi rappresenta per ora uno dei problemi principali</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Cosa possiamo utilizzare di HTML5 ?</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http://html5test.com</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http://</a:t>
            </a:r>
            <a:r>
              <a:rPr kumimoji="0" lang="it-IT" alt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caniuse.com</a:t>
            </a: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Supporto di HTML5</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7" name="Segnaposto immagine 9"/>
          <p:cNvPicPr>
            <a:picLocks noChangeAspect="1"/>
          </p:cNvPicPr>
          <p:nvPr/>
        </p:nvPicPr>
        <p:blipFill>
          <a:blip r:embed="rId3">
            <a:extLst>
              <a:ext uri="{28A0092B-C50C-407E-A947-70E740481C1C}">
                <a14:useLocalDpi xmlns:a14="http://schemas.microsoft.com/office/drawing/2010/main" val="0"/>
              </a:ext>
            </a:extLst>
          </a:blip>
          <a:srcRect t="-941" b="9439"/>
          <a:stretch>
            <a:fillRect/>
          </a:stretch>
        </p:blipFill>
        <p:spPr bwMode="auto">
          <a:xfrm>
            <a:off x="5068888" y="1651000"/>
            <a:ext cx="3817937" cy="3492500"/>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607843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88938" y="2593974"/>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Visto il parziale supporto di HTML 5 e la vastità di browser, soprattutto quelli più datati, il problema della </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retrocompatibilità</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è sempre presente</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I metodi sono:</a:t>
            </a:r>
          </a:p>
          <a:p>
            <a:pPr marL="285750" marR="0" lvl="0" indent="-200025" algn="l" defTabSz="914400" rtl="0" eaLnBrk="1" fontAlgn="auto" latinLnBrk="0" hangingPunct="1">
              <a:lnSpc>
                <a:spcPct val="100000"/>
              </a:lnSpc>
              <a:spcBef>
                <a:spcPts val="400"/>
              </a:spcBef>
              <a:spcAft>
                <a:spcPts val="0"/>
              </a:spcAft>
              <a:buClr>
                <a:srgbClr val="2DA2BF"/>
              </a:buClr>
              <a:buSzPct val="68000"/>
              <a:buFont typeface="Arial" pitchFamily="34" charset="0"/>
              <a:buChar char="•"/>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Reindirizzare su una versione parallela del sito che rispetta gli standard HTML 4.1</a:t>
            </a:r>
          </a:p>
          <a:p>
            <a:pPr marL="285750" marR="0" lvl="0" indent="-200025" algn="l" defTabSz="914400" rtl="0" eaLnBrk="1" fontAlgn="auto" latinLnBrk="0" hangingPunct="1">
              <a:lnSpc>
                <a:spcPct val="100000"/>
              </a:lnSpc>
              <a:spcBef>
                <a:spcPts val="400"/>
              </a:spcBef>
              <a:spcAft>
                <a:spcPts val="0"/>
              </a:spcAft>
              <a:buClr>
                <a:srgbClr val="2DA2BF"/>
              </a:buClr>
              <a:buSzPct val="68000"/>
              <a:buFont typeface="Arial" pitchFamily="34" charset="0"/>
              <a:buChar char="•"/>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Usare </a:t>
            </a:r>
            <a:r>
              <a:rPr kumimoji="0" lang="it-IT" sz="1600" b="1" i="0" u="none" strike="noStrike" kern="1200" cap="none" spc="0" normalizeH="0" baseline="0" noProof="0" dirty="0" err="1" smtClean="0">
                <a:ln>
                  <a:noFill/>
                </a:ln>
                <a:solidFill>
                  <a:sysClr val="windowText" lastClr="000000"/>
                </a:solidFill>
                <a:effectLst/>
                <a:uLnTx/>
                <a:uFillTx/>
                <a:latin typeface="Lucida Sans Unicode"/>
                <a:ea typeface="+mn-ea"/>
                <a:cs typeface="+mn-cs"/>
              </a:rPr>
              <a:t>Modernizr</a:t>
            </a:r>
            <a:r>
              <a:rPr kumimoji="0" lang="it-IT" sz="1600" b="0" i="1" u="none" strike="noStrike" kern="1200" cap="none" spc="0" normalizeH="0" baseline="0" noProof="0" dirty="0" smtClean="0">
                <a:ln>
                  <a:noFill/>
                </a:ln>
                <a:solidFill>
                  <a:sysClr val="windowText" lastClr="000000"/>
                </a:solidFill>
                <a:effectLst/>
                <a:uLnTx/>
                <a:uFillTx/>
                <a:latin typeface="Lucida Sans Unicode"/>
                <a:ea typeface="+mn-ea"/>
                <a:cs typeface="+mn-cs"/>
              </a:rPr>
              <a:t>, </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una libreria </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javascript</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che ci aiuta a stabilire se una funzionalità è supportata o meno</a:t>
            </a:r>
          </a:p>
          <a:p>
            <a:pPr marL="285750" marR="0" lvl="0" indent="-200025" algn="l" defTabSz="914400" rtl="0" eaLnBrk="1" fontAlgn="auto" latinLnBrk="0" hangingPunct="1">
              <a:lnSpc>
                <a:spcPct val="100000"/>
              </a:lnSpc>
              <a:spcBef>
                <a:spcPts val="400"/>
              </a:spcBef>
              <a:spcAft>
                <a:spcPts val="0"/>
              </a:spcAft>
              <a:buClr>
                <a:srgbClr val="2DA2BF"/>
              </a:buClr>
              <a:buSzPct val="68000"/>
              <a:buFont typeface="Arial" pitchFamily="34" charset="0"/>
              <a:buChar char="•"/>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Controllare il supporto di ogni elemento</a:t>
            </a:r>
            <a:endParaRPr kumimoji="0" lang="it-IT" sz="1600" b="0" i="0" u="none" strike="noStrike" kern="1200" cap="none" spc="0" normalizeH="0" baseline="0" noProof="0" dirty="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Retrocompatibilità</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7" name="Segnaposto immagine 9"/>
          <p:cNvPicPr>
            <a:picLocks noChangeAspect="1"/>
          </p:cNvPicPr>
          <p:nvPr/>
        </p:nvPicPr>
        <p:blipFill>
          <a:blip r:embed="rId2">
            <a:extLst>
              <a:ext uri="{28A0092B-C50C-407E-A947-70E740481C1C}">
                <a14:useLocalDpi xmlns:a14="http://schemas.microsoft.com/office/drawing/2010/main" val="0"/>
              </a:ext>
            </a:extLst>
          </a:blip>
          <a:srcRect t="9439" b="9439"/>
          <a:stretch>
            <a:fillRect/>
          </a:stretch>
        </p:blipFill>
        <p:spPr bwMode="auto">
          <a:xfrm>
            <a:off x="5068888" y="2046288"/>
            <a:ext cx="3817937" cy="3097212"/>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482577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3" descr="D:\Ciro\progetti\corsi\HTML 5\images\earth-11084_mod.jpg"/>
          <p:cNvPicPr>
            <a:picLocks noChangeAspect="1" noChangeArrowheads="1"/>
          </p:cNvPicPr>
          <p:nvPr/>
        </p:nvPicPr>
        <p:blipFill rotWithShape="1">
          <a:blip r:embed="rId3">
            <a:extLst>
              <a:ext uri="{28A0092B-C50C-407E-A947-70E740481C1C}">
                <a14:useLocalDpi xmlns:a14="http://schemas.microsoft.com/office/drawing/2010/main" val="0"/>
              </a:ext>
            </a:extLst>
          </a:blip>
          <a:srcRect t="15347" b="19904"/>
          <a:stretch/>
        </p:blipFill>
        <p:spPr bwMode="auto">
          <a:xfrm>
            <a:off x="0" y="0"/>
            <a:ext cx="12192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55" name="CasellaDiTesto 4"/>
          <p:cNvSpPr txBox="1">
            <a:spLocks noChangeArrowheads="1"/>
          </p:cNvSpPr>
          <p:nvPr/>
        </p:nvSpPr>
        <p:spPr bwMode="auto">
          <a:xfrm>
            <a:off x="5045423" y="1052514"/>
            <a:ext cx="3666777"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it-IT" altLang="it-IT" sz="2800" b="1" i="1" dirty="0">
                <a:solidFill>
                  <a:srgbClr val="FFFFFF"/>
                </a:solidFill>
                <a:latin typeface="Calibri" panose="020F0502020204030204" pitchFamily="34" charset="0"/>
              </a:rPr>
              <a:t>HTML 5 </a:t>
            </a:r>
            <a:r>
              <a:rPr lang="it-IT" altLang="it-IT" sz="2800" b="1" i="1" dirty="0" smtClean="0">
                <a:solidFill>
                  <a:srgbClr val="FFFFFF"/>
                </a:solidFill>
                <a:latin typeface="Calibri" panose="020F0502020204030204" pitchFamily="34" charset="0"/>
              </a:rPr>
              <a:t>rappresenta la </a:t>
            </a:r>
          </a:p>
          <a:p>
            <a:pPr algn="r" eaLnBrk="1" hangingPunct="1"/>
            <a:r>
              <a:rPr lang="it-IT" altLang="it-IT" sz="2800" b="1" i="1" dirty="0" smtClean="0">
                <a:solidFill>
                  <a:srgbClr val="FF932D"/>
                </a:solidFill>
                <a:latin typeface="Calibri" panose="020F0502020204030204" pitchFamily="34" charset="0"/>
              </a:rPr>
              <a:t>rivoluzione del web</a:t>
            </a:r>
            <a:endParaRPr lang="it-IT" altLang="it-IT" sz="2800" b="1" i="1" dirty="0">
              <a:solidFill>
                <a:srgbClr val="FF932D"/>
              </a:solidFill>
              <a:latin typeface="Calibri" panose="020F0502020204030204" pitchFamily="34" charset="0"/>
            </a:endParaRPr>
          </a:p>
        </p:txBody>
      </p:sp>
      <p:sp>
        <p:nvSpPr>
          <p:cNvPr id="2" name="Segnaposto data 1"/>
          <p:cNvSpPr>
            <a:spLocks noGrp="1"/>
          </p:cNvSpPr>
          <p:nvPr>
            <p:ph type="dt" sz="quarter" idx="10"/>
          </p:nvPr>
        </p:nvSpPr>
        <p:spPr/>
        <p:txBody>
          <a:bodyPr/>
          <a:lstStyle/>
          <a:p>
            <a:pPr>
              <a:defRPr/>
            </a:pPr>
            <a:fld id="{86426E52-3074-49A2-8703-63E8A6946003}" type="datetime1">
              <a:rPr lang="it-IT" smtClean="0"/>
              <a:t>04/10/16</a:t>
            </a:fld>
            <a:endParaRPr lang="it-IT" dirty="0"/>
          </a:p>
        </p:txBody>
      </p:sp>
      <p:sp>
        <p:nvSpPr>
          <p:cNvPr id="23557" name="Segnaposto numero diapositiva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6ED10F9-0642-41A5-8051-79AC698A9AF5}" type="slidenum">
              <a:rPr lang="it-IT" altLang="it-IT">
                <a:solidFill>
                  <a:srgbClr val="2B4A76"/>
                </a:solidFill>
                <a:latin typeface="Lucida Sans Unicode" panose="020B0602030504020204" pitchFamily="34" charset="0"/>
              </a:rPr>
              <a:pPr/>
              <a:t>2</a:t>
            </a:fld>
            <a:endParaRPr lang="it-IT" altLang="it-IT">
              <a:solidFill>
                <a:srgbClr val="2B4A76"/>
              </a:solidFill>
              <a:latin typeface="Lucida Sans Unicode" panose="020B0602030504020204" pitchFamily="34" charset="0"/>
            </a:endParaRPr>
          </a:p>
        </p:txBody>
      </p:sp>
      <p:sp>
        <p:nvSpPr>
          <p:cNvPr id="6" name="Segnaposto piè di pagina 5"/>
          <p:cNvSpPr>
            <a:spLocks noGrp="1"/>
          </p:cNvSpPr>
          <p:nvPr>
            <p:ph type="ftr" sz="quarter" idx="11"/>
          </p:nvPr>
        </p:nvSpPr>
        <p:spPr/>
        <p:txBody>
          <a:bodyPr/>
          <a:lstStyle/>
          <a:p>
            <a:pPr>
              <a:defRPr/>
            </a:pPr>
            <a:r>
              <a:rPr lang="it-IT" dirty="0" smtClean="0"/>
              <a:t>HTML 5 – Carmine Alfano</a:t>
            </a:r>
            <a:endParaRPr lang="it-IT" dirty="0"/>
          </a:p>
        </p:txBody>
      </p:sp>
    </p:spTree>
    <p:extLst>
      <p:ext uri="{BB962C8B-B14F-4D97-AF65-F5344CB8AC3E}">
        <p14:creationId xmlns:p14="http://schemas.microsoft.com/office/powerpoint/2010/main" val="298614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Con HTML 5 si è cercato di eliminare ogni legame con i plug-in di terze parti, riproducendo i contenuti multimediali usando i tag &lt;audio&gt; e &lt;video&gt;</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Prima per l’inserimento di questi contenuti si doveva usare Flash e quindi necessariamente installare il plug-in FlashPlayer</a:t>
            </a: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No plug-in</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7" name="Segnaposto immagine 9"/>
          <p:cNvPicPr>
            <a:picLocks noChangeAspect="1"/>
          </p:cNvPicPr>
          <p:nvPr/>
        </p:nvPicPr>
        <p:blipFill>
          <a:blip r:embed="rId2">
            <a:extLst>
              <a:ext uri="{28A0092B-C50C-407E-A947-70E740481C1C}">
                <a14:useLocalDpi xmlns:a14="http://schemas.microsoft.com/office/drawing/2010/main" val="0"/>
              </a:ext>
            </a:extLst>
          </a:blip>
          <a:srcRect l="3773" r="3773"/>
          <a:stretch>
            <a:fillRect/>
          </a:stretch>
        </p:blipFill>
        <p:spPr bwMode="auto">
          <a:xfrm>
            <a:off x="5068888" y="2046288"/>
            <a:ext cx="3817937" cy="3097212"/>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1448148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Una pagina HTML può essere vista come un albero gerarchico dove ogni nodo è un tag</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Il tag "title" può essere considerato </a:t>
            </a:r>
            <a:r>
              <a:rPr kumimoji="0" lang="it-IT" alt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figlio</a:t>
            </a: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 di "head"</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"h1" e "div" sono </a:t>
            </a:r>
            <a:r>
              <a:rPr kumimoji="0" lang="it-IT" alt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fratelli</a:t>
            </a: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Struttura di HTML</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grpSp>
        <p:nvGrpSpPr>
          <p:cNvPr id="7" name="Gruppo 43"/>
          <p:cNvGrpSpPr>
            <a:grpSpLocks/>
          </p:cNvGrpSpPr>
          <p:nvPr/>
        </p:nvGrpSpPr>
        <p:grpSpPr bwMode="auto">
          <a:xfrm>
            <a:off x="5402263" y="1484313"/>
            <a:ext cx="3667125" cy="3992562"/>
            <a:chOff x="2544686" y="1484784"/>
            <a:chExt cx="4009758" cy="4364214"/>
          </a:xfrm>
        </p:grpSpPr>
        <p:sp>
          <p:nvSpPr>
            <p:cNvPr id="8" name="CasellaDiTesto 7"/>
            <p:cNvSpPr txBox="1"/>
            <p:nvPr/>
          </p:nvSpPr>
          <p:spPr>
            <a:xfrm>
              <a:off x="3535842" y="1484784"/>
              <a:ext cx="1161268" cy="404318"/>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black">
                      <a:lumMod val="85000"/>
                      <a:lumOff val="15000"/>
                    </a:prstClr>
                  </a:solidFill>
                  <a:effectLst/>
                  <a:uLnTx/>
                  <a:uFillTx/>
                  <a:latin typeface="Lucida Sans Unicode"/>
                  <a:cs typeface="Arial" panose="020B0604020202020204" pitchFamily="34" charset="0"/>
                </a:rPr>
                <a:t>&lt;html&gt;</a:t>
              </a:r>
            </a:p>
          </p:txBody>
        </p:sp>
        <p:sp>
          <p:nvSpPr>
            <p:cNvPr id="9" name="CasellaDiTesto 8"/>
            <p:cNvSpPr txBox="1"/>
            <p:nvPr/>
          </p:nvSpPr>
          <p:spPr>
            <a:xfrm>
              <a:off x="2544686" y="2708152"/>
              <a:ext cx="1197720" cy="402584"/>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black">
                      <a:lumMod val="85000"/>
                      <a:lumOff val="15000"/>
                    </a:prstClr>
                  </a:solidFill>
                  <a:effectLst/>
                  <a:uLnTx/>
                  <a:uFillTx/>
                  <a:latin typeface="Lucida Sans Unicode"/>
                  <a:cs typeface="Arial" panose="020B0604020202020204" pitchFamily="34" charset="0"/>
                </a:rPr>
                <a:t>&lt;head&gt;</a:t>
              </a:r>
            </a:p>
          </p:txBody>
        </p:sp>
        <p:sp>
          <p:nvSpPr>
            <p:cNvPr id="10" name="CasellaDiTesto 9"/>
            <p:cNvSpPr txBox="1"/>
            <p:nvPr/>
          </p:nvSpPr>
          <p:spPr>
            <a:xfrm>
              <a:off x="4612054" y="2708152"/>
              <a:ext cx="1206400" cy="402584"/>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black">
                      <a:lumMod val="85000"/>
                      <a:lumOff val="15000"/>
                    </a:prstClr>
                  </a:solidFill>
                  <a:effectLst/>
                  <a:uLnTx/>
                  <a:uFillTx/>
                  <a:latin typeface="Lucida Sans Unicode"/>
                  <a:cs typeface="Arial" panose="020B0604020202020204" pitchFamily="34" charset="0"/>
                </a:rPr>
                <a:t>&lt;body&gt;</a:t>
              </a:r>
            </a:p>
          </p:txBody>
        </p:sp>
        <p:sp>
          <p:nvSpPr>
            <p:cNvPr id="11" name="CasellaDiTesto 10"/>
            <p:cNvSpPr txBox="1"/>
            <p:nvPr/>
          </p:nvSpPr>
          <p:spPr>
            <a:xfrm>
              <a:off x="2608911" y="3740640"/>
              <a:ext cx="1077948" cy="402584"/>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black">
                      <a:lumMod val="85000"/>
                      <a:lumOff val="15000"/>
                    </a:prstClr>
                  </a:solidFill>
                  <a:effectLst/>
                  <a:uLnTx/>
                  <a:uFillTx/>
                  <a:latin typeface="Lucida Sans Unicode"/>
                  <a:cs typeface="Arial" panose="020B0604020202020204" pitchFamily="34" charset="0"/>
                </a:rPr>
                <a:t>&lt;</a:t>
              </a:r>
              <a:r>
                <a:rPr kumimoji="0" lang="it-IT" sz="1800" b="0" i="0" u="none" strike="noStrike" kern="0" cap="none" spc="0" normalizeH="0" baseline="0" noProof="0" dirty="0" err="1">
                  <a:ln>
                    <a:noFill/>
                  </a:ln>
                  <a:solidFill>
                    <a:prstClr val="black">
                      <a:lumMod val="85000"/>
                      <a:lumOff val="15000"/>
                    </a:prstClr>
                  </a:solidFill>
                  <a:effectLst/>
                  <a:uLnTx/>
                  <a:uFillTx/>
                  <a:latin typeface="Lucida Sans Unicode"/>
                  <a:cs typeface="Arial" panose="020B0604020202020204" pitchFamily="34" charset="0"/>
                </a:rPr>
                <a:t>title</a:t>
              </a:r>
              <a:r>
                <a:rPr kumimoji="0" lang="it-IT" sz="1800" b="0" i="0" u="none" strike="noStrike" kern="0" cap="none" spc="0" normalizeH="0" baseline="0" noProof="0" dirty="0">
                  <a:ln>
                    <a:noFill/>
                  </a:ln>
                  <a:solidFill>
                    <a:prstClr val="black">
                      <a:lumMod val="85000"/>
                      <a:lumOff val="15000"/>
                    </a:prstClr>
                  </a:solidFill>
                  <a:effectLst/>
                  <a:uLnTx/>
                  <a:uFillTx/>
                  <a:latin typeface="Lucida Sans Unicode"/>
                  <a:cs typeface="Arial" panose="020B0604020202020204" pitchFamily="34" charset="0"/>
                </a:rPr>
                <a:t>&gt;</a:t>
              </a:r>
            </a:p>
          </p:txBody>
        </p:sp>
        <p:sp>
          <p:nvSpPr>
            <p:cNvPr id="12" name="CasellaDiTesto 11"/>
            <p:cNvSpPr txBox="1"/>
            <p:nvPr/>
          </p:nvSpPr>
          <p:spPr>
            <a:xfrm>
              <a:off x="3926403" y="3752787"/>
              <a:ext cx="916516" cy="402584"/>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black">
                      <a:lumMod val="85000"/>
                      <a:lumOff val="15000"/>
                    </a:prstClr>
                  </a:solidFill>
                  <a:effectLst/>
                  <a:uLnTx/>
                  <a:uFillTx/>
                  <a:latin typeface="Lucida Sans Unicode"/>
                  <a:cs typeface="Arial" panose="020B0604020202020204" pitchFamily="34" charset="0"/>
                </a:rPr>
                <a:t>&lt;h1&gt;</a:t>
              </a:r>
            </a:p>
          </p:txBody>
        </p:sp>
        <p:sp>
          <p:nvSpPr>
            <p:cNvPr id="13" name="CasellaDiTesto 12"/>
            <p:cNvSpPr txBox="1"/>
            <p:nvPr/>
          </p:nvSpPr>
          <p:spPr>
            <a:xfrm>
              <a:off x="4740505" y="3752787"/>
              <a:ext cx="965119" cy="402584"/>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black">
                      <a:lumMod val="85000"/>
                      <a:lumOff val="15000"/>
                    </a:prstClr>
                  </a:solidFill>
                  <a:effectLst/>
                  <a:uLnTx/>
                  <a:uFillTx/>
                  <a:latin typeface="Lucida Sans Unicode"/>
                  <a:cs typeface="Arial" panose="020B0604020202020204" pitchFamily="34" charset="0"/>
                </a:rPr>
                <a:t>&lt;div&gt;</a:t>
              </a:r>
            </a:p>
          </p:txBody>
        </p:sp>
        <p:sp>
          <p:nvSpPr>
            <p:cNvPr id="14" name="CasellaDiTesto 13"/>
            <p:cNvSpPr txBox="1"/>
            <p:nvPr/>
          </p:nvSpPr>
          <p:spPr>
            <a:xfrm>
              <a:off x="5794152" y="3752787"/>
              <a:ext cx="760292" cy="402584"/>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black">
                      <a:lumMod val="85000"/>
                      <a:lumOff val="15000"/>
                    </a:prstClr>
                  </a:solidFill>
                  <a:effectLst/>
                  <a:uLnTx/>
                  <a:uFillTx/>
                  <a:latin typeface="Lucida Sans Unicode"/>
                  <a:cs typeface="Arial" panose="020B0604020202020204" pitchFamily="34" charset="0"/>
                </a:rPr>
                <a:t>&lt;p&gt;</a:t>
              </a:r>
            </a:p>
          </p:txBody>
        </p:sp>
        <p:sp>
          <p:nvSpPr>
            <p:cNvPr id="15" name="CasellaDiTesto 14"/>
            <p:cNvSpPr txBox="1"/>
            <p:nvPr/>
          </p:nvSpPr>
          <p:spPr>
            <a:xfrm>
              <a:off x="4848127" y="4594395"/>
              <a:ext cx="762028" cy="404318"/>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black">
                      <a:lumMod val="85000"/>
                      <a:lumOff val="15000"/>
                    </a:prstClr>
                  </a:solidFill>
                  <a:effectLst/>
                  <a:uLnTx/>
                  <a:uFillTx/>
                  <a:latin typeface="Lucida Sans Unicode"/>
                  <a:cs typeface="Arial" panose="020B0604020202020204" pitchFamily="34" charset="0"/>
                </a:rPr>
                <a:t>&lt;p&gt;</a:t>
              </a:r>
            </a:p>
          </p:txBody>
        </p:sp>
        <p:cxnSp>
          <p:nvCxnSpPr>
            <p:cNvPr id="16" name="Connettore 2 15"/>
            <p:cNvCxnSpPr>
              <a:stCxn id="8" idx="2"/>
              <a:endCxn id="9" idx="0"/>
            </p:cNvCxnSpPr>
            <p:nvPr/>
          </p:nvCxnSpPr>
          <p:spPr>
            <a:xfrm flipH="1">
              <a:off x="3143545" y="1889102"/>
              <a:ext cx="972063" cy="819049"/>
            </a:xfrm>
            <a:prstGeom prst="straightConnector1">
              <a:avLst/>
            </a:prstGeom>
            <a:noFill/>
            <a:ln w="19050" cap="flat" cmpd="thickThin" algn="ctr">
              <a:solidFill>
                <a:srgbClr val="2DA2BF"/>
              </a:solidFill>
              <a:prstDash val="solid"/>
              <a:tailEnd type="arrow"/>
            </a:ln>
            <a:effectLst>
              <a:outerShdw blurRad="50800" dist="38100" dir="5400000" rotWithShape="0">
                <a:srgbClr val="000000">
                  <a:alpha val="35000"/>
                </a:srgbClr>
              </a:outerShdw>
            </a:effectLst>
          </p:spPr>
        </p:cxnSp>
        <p:cxnSp>
          <p:nvCxnSpPr>
            <p:cNvPr id="17" name="Connettore 2 16"/>
            <p:cNvCxnSpPr>
              <a:stCxn id="8" idx="2"/>
              <a:endCxn id="10" idx="0"/>
            </p:cNvCxnSpPr>
            <p:nvPr/>
          </p:nvCxnSpPr>
          <p:spPr>
            <a:xfrm>
              <a:off x="4115608" y="1889102"/>
              <a:ext cx="1100514" cy="819049"/>
            </a:xfrm>
            <a:prstGeom prst="straightConnector1">
              <a:avLst/>
            </a:prstGeom>
            <a:noFill/>
            <a:ln w="19050" cap="flat" cmpd="thickThin" algn="ctr">
              <a:solidFill>
                <a:srgbClr val="2DA2BF"/>
              </a:solidFill>
              <a:prstDash val="solid"/>
              <a:tailEnd type="arrow"/>
            </a:ln>
            <a:effectLst>
              <a:outerShdw blurRad="50800" dist="38100" dir="5400000" rotWithShape="0">
                <a:srgbClr val="000000">
                  <a:alpha val="35000"/>
                </a:srgbClr>
              </a:outerShdw>
            </a:effectLst>
          </p:spPr>
        </p:cxnSp>
        <p:cxnSp>
          <p:nvCxnSpPr>
            <p:cNvPr id="18" name="Connettore 2 17"/>
            <p:cNvCxnSpPr>
              <a:stCxn id="9" idx="2"/>
              <a:endCxn id="11" idx="0"/>
            </p:cNvCxnSpPr>
            <p:nvPr/>
          </p:nvCxnSpPr>
          <p:spPr>
            <a:xfrm>
              <a:off x="3143545" y="3110735"/>
              <a:ext cx="5208" cy="629905"/>
            </a:xfrm>
            <a:prstGeom prst="straightConnector1">
              <a:avLst/>
            </a:prstGeom>
            <a:noFill/>
            <a:ln w="19050" cap="flat" cmpd="thickThin" algn="ctr">
              <a:solidFill>
                <a:srgbClr val="2DA2BF"/>
              </a:solidFill>
              <a:prstDash val="solid"/>
              <a:tailEnd type="arrow"/>
            </a:ln>
            <a:effectLst>
              <a:outerShdw blurRad="50800" dist="38100" dir="5400000" rotWithShape="0">
                <a:srgbClr val="000000">
                  <a:alpha val="35000"/>
                </a:srgbClr>
              </a:outerShdw>
            </a:effectLst>
          </p:spPr>
        </p:cxnSp>
        <p:cxnSp>
          <p:nvCxnSpPr>
            <p:cNvPr id="19" name="Connettore 2 18"/>
            <p:cNvCxnSpPr>
              <a:stCxn id="10" idx="2"/>
              <a:endCxn id="12" idx="0"/>
            </p:cNvCxnSpPr>
            <p:nvPr/>
          </p:nvCxnSpPr>
          <p:spPr>
            <a:xfrm flipH="1">
              <a:off x="4384662" y="3110735"/>
              <a:ext cx="831460" cy="642051"/>
            </a:xfrm>
            <a:prstGeom prst="straightConnector1">
              <a:avLst/>
            </a:prstGeom>
            <a:noFill/>
            <a:ln w="19050" cap="flat" cmpd="thickThin" algn="ctr">
              <a:solidFill>
                <a:srgbClr val="2DA2BF"/>
              </a:solidFill>
              <a:prstDash val="solid"/>
              <a:tailEnd type="arrow"/>
            </a:ln>
            <a:effectLst>
              <a:outerShdw blurRad="50800" dist="38100" dir="5400000" rotWithShape="0">
                <a:srgbClr val="000000">
                  <a:alpha val="35000"/>
                </a:srgbClr>
              </a:outerShdw>
            </a:effectLst>
          </p:spPr>
        </p:cxnSp>
        <p:cxnSp>
          <p:nvCxnSpPr>
            <p:cNvPr id="20" name="Connettore 2 19"/>
            <p:cNvCxnSpPr>
              <a:stCxn id="10" idx="2"/>
              <a:endCxn id="13" idx="0"/>
            </p:cNvCxnSpPr>
            <p:nvPr/>
          </p:nvCxnSpPr>
          <p:spPr>
            <a:xfrm>
              <a:off x="5216122" y="3110735"/>
              <a:ext cx="6943" cy="642051"/>
            </a:xfrm>
            <a:prstGeom prst="straightConnector1">
              <a:avLst/>
            </a:prstGeom>
            <a:noFill/>
            <a:ln w="19050" cap="flat" cmpd="thickThin" algn="ctr">
              <a:solidFill>
                <a:srgbClr val="2DA2BF"/>
              </a:solidFill>
              <a:prstDash val="solid"/>
              <a:tailEnd type="arrow"/>
            </a:ln>
            <a:effectLst>
              <a:outerShdw blurRad="50800" dist="38100" dir="5400000" rotWithShape="0">
                <a:srgbClr val="000000">
                  <a:alpha val="35000"/>
                </a:srgbClr>
              </a:outerShdw>
            </a:effectLst>
          </p:spPr>
        </p:cxnSp>
        <p:cxnSp>
          <p:nvCxnSpPr>
            <p:cNvPr id="21" name="Connettore 2 20"/>
            <p:cNvCxnSpPr>
              <a:stCxn id="10" idx="2"/>
              <a:endCxn id="14" idx="0"/>
            </p:cNvCxnSpPr>
            <p:nvPr/>
          </p:nvCxnSpPr>
          <p:spPr>
            <a:xfrm>
              <a:off x="5216122" y="3110735"/>
              <a:ext cx="958176" cy="642051"/>
            </a:xfrm>
            <a:prstGeom prst="straightConnector1">
              <a:avLst/>
            </a:prstGeom>
            <a:noFill/>
            <a:ln w="19050" cap="flat" cmpd="thickThin" algn="ctr">
              <a:solidFill>
                <a:srgbClr val="2DA2BF"/>
              </a:solidFill>
              <a:prstDash val="solid"/>
              <a:tailEnd type="arrow"/>
            </a:ln>
            <a:effectLst>
              <a:outerShdw blurRad="50800" dist="38100" dir="5400000" rotWithShape="0">
                <a:srgbClr val="000000">
                  <a:alpha val="35000"/>
                </a:srgbClr>
              </a:outerShdw>
            </a:effectLst>
          </p:spPr>
        </p:cxnSp>
        <p:cxnSp>
          <p:nvCxnSpPr>
            <p:cNvPr id="22" name="Connettore 2 21"/>
            <p:cNvCxnSpPr>
              <a:stCxn id="13" idx="2"/>
              <a:endCxn id="15" idx="0"/>
            </p:cNvCxnSpPr>
            <p:nvPr/>
          </p:nvCxnSpPr>
          <p:spPr>
            <a:xfrm>
              <a:off x="5223065" y="4155370"/>
              <a:ext cx="6943" cy="439025"/>
            </a:xfrm>
            <a:prstGeom prst="straightConnector1">
              <a:avLst/>
            </a:prstGeom>
            <a:noFill/>
            <a:ln w="19050" cap="flat" cmpd="thickThin" algn="ctr">
              <a:solidFill>
                <a:srgbClr val="2DA2BF"/>
              </a:solidFill>
              <a:prstDash val="solid"/>
              <a:tailEnd type="arrow"/>
            </a:ln>
            <a:effectLst>
              <a:outerShdw blurRad="50800" dist="38100" dir="5400000" rotWithShape="0">
                <a:srgbClr val="000000">
                  <a:alpha val="35000"/>
                </a:srgbClr>
              </a:outerShdw>
            </a:effectLst>
          </p:spPr>
        </p:cxnSp>
        <p:cxnSp>
          <p:nvCxnSpPr>
            <p:cNvPr id="23" name="Connettore 2 22"/>
            <p:cNvCxnSpPr>
              <a:stCxn id="15" idx="2"/>
              <a:endCxn id="24" idx="0"/>
            </p:cNvCxnSpPr>
            <p:nvPr/>
          </p:nvCxnSpPr>
          <p:spPr>
            <a:xfrm flipH="1">
              <a:off x="5223065" y="4998714"/>
              <a:ext cx="6943" cy="445966"/>
            </a:xfrm>
            <a:prstGeom prst="straightConnector1">
              <a:avLst/>
            </a:prstGeom>
            <a:noFill/>
            <a:ln w="19050" cap="flat" cmpd="thickThin" algn="ctr">
              <a:solidFill>
                <a:srgbClr val="2DA2BF"/>
              </a:solidFill>
              <a:prstDash val="solid"/>
              <a:tailEnd type="arrow"/>
            </a:ln>
            <a:effectLst>
              <a:outerShdw blurRad="50800" dist="38100" dir="5400000" rotWithShape="0">
                <a:srgbClr val="000000">
                  <a:alpha val="35000"/>
                </a:srgbClr>
              </a:outerShdw>
            </a:effectLst>
          </p:spPr>
        </p:cxnSp>
        <p:sp>
          <p:nvSpPr>
            <p:cNvPr id="24" name="CasellaDiTesto 23"/>
            <p:cNvSpPr txBox="1"/>
            <p:nvPr/>
          </p:nvSpPr>
          <p:spPr>
            <a:xfrm>
              <a:off x="4851598" y="5444680"/>
              <a:ext cx="741198" cy="404318"/>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black">
                      <a:lumMod val="85000"/>
                      <a:lumOff val="15000"/>
                    </a:prstClr>
                  </a:solidFill>
                  <a:effectLst/>
                  <a:uLnTx/>
                  <a:uFillTx/>
                  <a:latin typeface="Lucida Sans Unicode"/>
                  <a:cs typeface="Arial" panose="020B0604020202020204" pitchFamily="34" charset="0"/>
                </a:rPr>
                <a:t>&lt;a&gt;</a:t>
              </a:r>
            </a:p>
          </p:txBody>
        </p:sp>
      </p:grpSp>
    </p:spTree>
    <p:extLst>
      <p:ext uri="{BB962C8B-B14F-4D97-AF65-F5344CB8AC3E}">
        <p14:creationId xmlns:p14="http://schemas.microsoft.com/office/powerpoint/2010/main" val="1596659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Si può immaginare la struttura della pagina HTML come una matrioska</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Struttura di HTML</a:t>
            </a:r>
          </a:p>
        </p:txBody>
      </p:sp>
      <p:pic>
        <p:nvPicPr>
          <p:cNvPr id="7" name="Segnaposto immagine 9"/>
          <p:cNvPicPr>
            <a:picLocks noChangeAspect="1"/>
          </p:cNvPicPr>
          <p:nvPr/>
        </p:nvPicPr>
        <p:blipFill>
          <a:blip r:embed="rId2" cstate="print">
            <a:extLst>
              <a:ext uri="{28A0092B-C50C-407E-A947-70E740481C1C}">
                <a14:useLocalDpi xmlns:a14="http://schemas.microsoft.com/office/drawing/2010/main" val="0"/>
              </a:ext>
            </a:extLst>
          </a:blip>
          <a:srcRect t="12035" b="12035"/>
          <a:stretch>
            <a:fillRect/>
          </a:stretch>
        </p:blipFill>
        <p:spPr bwMode="auto">
          <a:xfrm>
            <a:off x="5068888" y="2046288"/>
            <a:ext cx="3817937" cy="3097212"/>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graphicFrame>
        <p:nvGraphicFramePr>
          <p:cNvPr id="8" name="Segnaposto contenuto 15"/>
          <p:cNvGraphicFramePr>
            <a:graphicFrameLocks/>
          </p:cNvGraphicFramePr>
          <p:nvPr/>
        </p:nvGraphicFramePr>
        <p:xfrm>
          <a:off x="899592" y="3789040"/>
          <a:ext cx="3312368" cy="1656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260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2000" b="0" i="0" u="none" strike="noStrike" kern="1200" cap="none" spc="0" normalizeH="0" baseline="0" noProof="0" dirty="0" smtClean="0">
                <a:ln>
                  <a:noFill/>
                </a:ln>
                <a:solidFill>
                  <a:sysClr val="windowText" lastClr="000000"/>
                </a:solidFill>
                <a:effectLst/>
                <a:uLnTx/>
                <a:uFillTx/>
                <a:latin typeface="Lucida Sans Unicode"/>
              </a:rPr>
              <a:t>Sono dei marcatori (o etichette) che consentono di formattare</a:t>
            </a:r>
            <a:r>
              <a:rPr kumimoji="0" lang="it-IT" sz="2000" b="0" i="0" u="none" strike="noStrike" kern="1200" cap="none" spc="0" normalizeH="0" noProof="0" dirty="0" smtClean="0">
                <a:ln>
                  <a:noFill/>
                </a:ln>
                <a:solidFill>
                  <a:sysClr val="windowText" lastClr="000000"/>
                </a:solidFill>
                <a:effectLst/>
                <a:uLnTx/>
                <a:uFillTx/>
                <a:latin typeface="Lucida Sans Unicode"/>
              </a:rPr>
              <a:t> la pagina.</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lang="it-IT" sz="2000" baseline="0" dirty="0">
              <a:solidFill>
                <a:sysClr val="windowText" lastClr="000000"/>
              </a:solidFill>
              <a:latin typeface="Lucida Sans Unicode"/>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lang="it-IT" altLang="it-IT" dirty="0" smtClean="0">
                <a:ln>
                  <a:noFill/>
                </a:ln>
              </a:rPr>
              <a:t>Cosa sono i </a:t>
            </a:r>
            <a:r>
              <a:rPr lang="it-IT" altLang="it-IT" dirty="0" err="1" smtClean="0">
                <a:ln>
                  <a:noFill/>
                </a:ln>
              </a:rPr>
              <a:t>tag</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8" name="Immagin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846" y="2426160"/>
            <a:ext cx="4132684" cy="1748444"/>
          </a:xfrm>
          <a:prstGeom prst="rect">
            <a:avLst/>
          </a:prstGeom>
        </p:spPr>
      </p:pic>
    </p:spTree>
    <p:extLst>
      <p:ext uri="{BB962C8B-B14F-4D97-AF65-F5344CB8AC3E}">
        <p14:creationId xmlns:p14="http://schemas.microsoft.com/office/powerpoint/2010/main" val="73846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2000" b="0" i="0" u="none" strike="noStrike" kern="1200" cap="none" spc="0" normalizeH="0" noProof="0" dirty="0" smtClean="0">
                <a:ln>
                  <a:noFill/>
                </a:ln>
                <a:solidFill>
                  <a:sysClr val="windowText" lastClr="000000"/>
                </a:solidFill>
                <a:effectLst/>
                <a:uLnTx/>
                <a:uFillTx/>
                <a:latin typeface="Lucida Sans Unicode"/>
                <a:ea typeface="+mn-ea"/>
                <a:cs typeface="+mn-cs"/>
              </a:rPr>
              <a:t>Servono a costruire la struttura portante della pagina, l’ossatura.</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2000" b="0" i="0" u="none" strike="noStrike" kern="1200" cap="none" spc="0" normalizeH="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2000" b="0" i="0" u="none" strike="noStrike" kern="1200" cap="none" spc="0" normalizeH="0" noProof="0" dirty="0" smtClean="0">
                <a:ln>
                  <a:noFill/>
                </a:ln>
                <a:solidFill>
                  <a:sysClr val="windowText" lastClr="000000"/>
                </a:solidFill>
                <a:effectLst/>
                <a:uLnTx/>
                <a:uFillTx/>
                <a:latin typeface="Lucida Sans Unicode"/>
                <a:ea typeface="+mn-ea"/>
                <a:cs typeface="+mn-cs"/>
              </a:rPr>
              <a:t>Descrivono caratteristiche e funzionalità all’interno della pagina</a:t>
            </a:r>
            <a:endParaRPr kumimoji="0" lang="it-IT" sz="2000" b="0" i="0" u="none" strike="noStrike" kern="1200" cap="none" spc="0" normalizeH="0" baseline="0" noProof="0" dirty="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lang="it-IT" altLang="it-IT" dirty="0" smtClean="0">
                <a:ln>
                  <a:noFill/>
                </a:ln>
              </a:rPr>
              <a:t>A cosa servono i </a:t>
            </a:r>
            <a:r>
              <a:rPr lang="it-IT" altLang="it-IT" dirty="0" err="1" smtClean="0">
                <a:ln>
                  <a:noFill/>
                </a:ln>
              </a:rPr>
              <a:t>tag</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8" name="Immagin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846" y="2426160"/>
            <a:ext cx="4132684" cy="1748444"/>
          </a:xfrm>
          <a:prstGeom prst="rect">
            <a:avLst/>
          </a:prstGeom>
        </p:spPr>
      </p:pic>
    </p:spTree>
    <p:extLst>
      <p:ext uri="{BB962C8B-B14F-4D97-AF65-F5344CB8AC3E}">
        <p14:creationId xmlns:p14="http://schemas.microsoft.com/office/powerpoint/2010/main" val="1368421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284747"/>
            <a:ext cx="4546600" cy="3634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it-IT" sz="2000" dirty="0"/>
              <a:t>I TAG </a:t>
            </a:r>
            <a:r>
              <a:rPr lang="it-IT" sz="2000" dirty="0" smtClean="0"/>
              <a:t>HTML normalmente </a:t>
            </a:r>
            <a:endParaRPr lang="it-IT" sz="2000" dirty="0"/>
          </a:p>
          <a:p>
            <a:r>
              <a:rPr lang="it-IT" sz="2000" dirty="0"/>
              <a:t>si presentano in coppia come</a:t>
            </a:r>
          </a:p>
          <a:p>
            <a:r>
              <a:rPr lang="it-IT" sz="2000" dirty="0"/>
              <a:t> </a:t>
            </a:r>
            <a:r>
              <a:rPr lang="it-IT" sz="2000" b="1" dirty="0"/>
              <a:t>&lt;</a:t>
            </a:r>
            <a:r>
              <a:rPr lang="it-IT" sz="2000" b="1" dirty="0" err="1"/>
              <a:t>p</a:t>
            </a:r>
            <a:r>
              <a:rPr lang="it-IT" sz="2000" b="1" dirty="0"/>
              <a:t>&gt;  </a:t>
            </a:r>
            <a:r>
              <a:rPr lang="it-IT" sz="2000" dirty="0"/>
              <a:t>e  </a:t>
            </a:r>
            <a:r>
              <a:rPr lang="it-IT" sz="2000" b="1" dirty="0"/>
              <a:t>&lt;/</a:t>
            </a:r>
            <a:r>
              <a:rPr lang="it-IT" sz="2000" b="1" dirty="0" err="1"/>
              <a:t>p</a:t>
            </a:r>
            <a:r>
              <a:rPr lang="it-IT" sz="2000" b="1" dirty="0" smtClean="0"/>
              <a:t>&gt;</a:t>
            </a:r>
          </a:p>
          <a:p>
            <a:endParaRPr lang="it-IT" sz="2000" b="1" dirty="0"/>
          </a:p>
          <a:p>
            <a:r>
              <a:rPr lang="it-IT" sz="2000" b="1" dirty="0"/>
              <a:t>&lt;</a:t>
            </a:r>
            <a:r>
              <a:rPr lang="it-IT" sz="2000" b="1" dirty="0" err="1"/>
              <a:t>p</a:t>
            </a:r>
            <a:r>
              <a:rPr lang="it-IT" sz="2000" b="1" dirty="0"/>
              <a:t>&gt; </a:t>
            </a:r>
            <a:r>
              <a:rPr lang="it-IT" sz="2000" dirty="0"/>
              <a:t>il primo </a:t>
            </a:r>
            <a:r>
              <a:rPr lang="it-IT" sz="2000" dirty="0" err="1"/>
              <a:t>tag</a:t>
            </a:r>
            <a:r>
              <a:rPr lang="it-IT" sz="2000" dirty="0"/>
              <a:t> in una coppia è lo START TAG,</a:t>
            </a:r>
          </a:p>
          <a:p>
            <a:r>
              <a:rPr lang="it-IT" sz="2000" b="1" dirty="0"/>
              <a:t>&lt;/</a:t>
            </a:r>
            <a:r>
              <a:rPr lang="it-IT" sz="2000" b="1" dirty="0" err="1"/>
              <a:t>p</a:t>
            </a:r>
            <a:r>
              <a:rPr lang="it-IT" sz="2000" b="1" dirty="0"/>
              <a:t>&gt;</a:t>
            </a:r>
            <a:r>
              <a:rPr lang="it-IT" sz="2000" dirty="0"/>
              <a:t> il secondo TAG è l' END TAG </a:t>
            </a:r>
          </a:p>
          <a:p>
            <a:r>
              <a:rPr lang="it-IT" sz="2000" dirty="0"/>
              <a:t>e presenta il carattere </a:t>
            </a:r>
            <a:r>
              <a:rPr lang="it-IT" sz="2000" b="1" dirty="0"/>
              <a:t>/ </a:t>
            </a:r>
            <a:r>
              <a:rPr lang="it-IT" sz="2000" dirty="0"/>
              <a:t>subito dopo </a:t>
            </a:r>
          </a:p>
          <a:p>
            <a:r>
              <a:rPr lang="it-IT" sz="2000" dirty="0"/>
              <a:t>l’apertura della parentesi uncinata.</a:t>
            </a:r>
            <a:endParaRPr lang="it-IT" sz="2000" b="1" dirty="0"/>
          </a:p>
          <a:p>
            <a:endParaRPr lang="it-IT" sz="2000" b="1" dirty="0"/>
          </a:p>
        </p:txBody>
      </p:sp>
      <p:sp>
        <p:nvSpPr>
          <p:cNvPr id="6" name="Titolo 5"/>
          <p:cNvSpPr txBox="1">
            <a:spLocks/>
          </p:cNvSpPr>
          <p:nvPr/>
        </p:nvSpPr>
        <p:spPr bwMode="auto">
          <a:xfrm>
            <a:off x="388938" y="1002047"/>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lang="it-IT" altLang="it-IT" dirty="0" smtClean="0">
                <a:ln>
                  <a:noFill/>
                </a:ln>
              </a:rPr>
              <a:t>Com’è fatto un </a:t>
            </a:r>
            <a:r>
              <a:rPr lang="it-IT" altLang="it-IT" dirty="0" err="1" smtClean="0">
                <a:ln>
                  <a:noFill/>
                </a:ln>
              </a:rPr>
              <a:t>tag</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8" name="Immagin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846" y="2426160"/>
            <a:ext cx="4132684" cy="1748444"/>
          </a:xfrm>
          <a:prstGeom prst="rect">
            <a:avLst/>
          </a:prstGeom>
        </p:spPr>
      </p:pic>
    </p:spTree>
    <p:extLst>
      <p:ext uri="{BB962C8B-B14F-4D97-AF65-F5344CB8AC3E}">
        <p14:creationId xmlns:p14="http://schemas.microsoft.com/office/powerpoint/2010/main" val="693956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it-IT" sz="2000" dirty="0"/>
              <a:t>Il </a:t>
            </a:r>
            <a:r>
              <a:rPr lang="it-IT" sz="2000" dirty="0" smtClean="0"/>
              <a:t>contenuto tra </a:t>
            </a:r>
            <a:r>
              <a:rPr lang="it-IT" sz="2000" dirty="0"/>
              <a:t>l'inizio e la fine dei </a:t>
            </a:r>
            <a:r>
              <a:rPr lang="it-IT" sz="2000" dirty="0" err="1"/>
              <a:t>tag</a:t>
            </a:r>
            <a:r>
              <a:rPr lang="it-IT" sz="2000" dirty="0"/>
              <a:t> </a:t>
            </a:r>
          </a:p>
          <a:p>
            <a:r>
              <a:rPr lang="it-IT" sz="2000" dirty="0"/>
              <a:t>s</a:t>
            </a:r>
            <a:r>
              <a:rPr lang="it-IT" sz="2000" dirty="0" smtClean="0"/>
              <a:t>i chiama “</a:t>
            </a:r>
            <a:r>
              <a:rPr lang="it-IT" sz="2000" dirty="0" err="1" smtClean="0"/>
              <a:t>element</a:t>
            </a:r>
            <a:r>
              <a:rPr lang="it-IT" sz="2000" dirty="0" smtClean="0"/>
              <a:t> </a:t>
            </a:r>
            <a:r>
              <a:rPr lang="it-IT" sz="2000" dirty="0" err="1" smtClean="0"/>
              <a:t>content</a:t>
            </a:r>
            <a:r>
              <a:rPr lang="it-IT" sz="2000" dirty="0" smtClean="0"/>
              <a:t>”</a:t>
            </a:r>
            <a:endParaRPr lang="it-IT" sz="2000" b="1" dirty="0"/>
          </a:p>
          <a:p>
            <a:r>
              <a:rPr lang="it-IT" sz="2000" b="1" dirty="0"/>
              <a:t>&lt;</a:t>
            </a:r>
            <a:r>
              <a:rPr lang="it-IT" sz="2000" b="1" dirty="0" err="1"/>
              <a:t>p</a:t>
            </a:r>
            <a:r>
              <a:rPr lang="it-IT" sz="2000" b="1" dirty="0"/>
              <a:t>&gt; </a:t>
            </a:r>
            <a:r>
              <a:rPr lang="it-IT" sz="2000" dirty="0" err="1"/>
              <a:t>Element</a:t>
            </a:r>
            <a:r>
              <a:rPr lang="it-IT" sz="2000" dirty="0"/>
              <a:t> Content </a:t>
            </a:r>
            <a:r>
              <a:rPr lang="it-IT" sz="2000" b="1" dirty="0"/>
              <a:t>&lt;/</a:t>
            </a:r>
            <a:r>
              <a:rPr lang="it-IT" sz="2000" b="1" dirty="0" err="1"/>
              <a:t>p</a:t>
            </a:r>
            <a:r>
              <a:rPr lang="it-IT" sz="2000" b="1" dirty="0"/>
              <a:t>&gt;</a:t>
            </a:r>
            <a:endParaRPr lang="it-IT" sz="2000" dirty="0"/>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lang="it-IT" altLang="it-IT" dirty="0" smtClean="0">
                <a:ln>
                  <a:noFill/>
                </a:ln>
              </a:rPr>
              <a:t>Com’è fatto un </a:t>
            </a:r>
            <a:r>
              <a:rPr lang="it-IT" altLang="it-IT" dirty="0" err="1" smtClean="0">
                <a:ln>
                  <a:noFill/>
                </a:ln>
              </a:rPr>
              <a:t>tag</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8" name="Immagin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846" y="2426160"/>
            <a:ext cx="4132684" cy="1748444"/>
          </a:xfrm>
          <a:prstGeom prst="rect">
            <a:avLst/>
          </a:prstGeom>
        </p:spPr>
      </p:pic>
    </p:spTree>
    <p:extLst>
      <p:ext uri="{BB962C8B-B14F-4D97-AF65-F5344CB8AC3E}">
        <p14:creationId xmlns:p14="http://schemas.microsoft.com/office/powerpoint/2010/main" val="944897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14350" indent="-514350">
              <a:buFont typeface="+mj-lt"/>
              <a:buAutoNum type="arabicPeriod"/>
            </a:pPr>
            <a:r>
              <a:rPr lang="it-IT" sz="2000" b="1" dirty="0"/>
              <a:t>Elementi normali</a:t>
            </a:r>
            <a:endParaRPr lang="it-IT" sz="2000" dirty="0"/>
          </a:p>
          <a:p>
            <a:pPr marL="514350" indent="-514350">
              <a:buFont typeface="+mj-lt"/>
              <a:buAutoNum type="arabicPeriod"/>
            </a:pPr>
            <a:r>
              <a:rPr lang="it-IT" sz="2000" b="1" dirty="0"/>
              <a:t>Elementi vuoti</a:t>
            </a:r>
          </a:p>
          <a:p>
            <a:pPr marL="514350" indent="-514350">
              <a:buFont typeface="+mj-lt"/>
              <a:buAutoNum type="arabicPeriod"/>
            </a:pPr>
            <a:r>
              <a:rPr lang="it-IT" sz="2000" b="1" dirty="0"/>
              <a:t>Elementi di altri </a:t>
            </a:r>
            <a:r>
              <a:rPr lang="it-IT" sz="2000" b="1" dirty="0" err="1" smtClean="0"/>
              <a:t>namespace</a:t>
            </a:r>
            <a:endParaRPr lang="it-IT" sz="2000" dirty="0"/>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lang="it-IT" altLang="it-IT" dirty="0" smtClean="0">
                <a:ln>
                  <a:noFill/>
                </a:ln>
              </a:rPr>
              <a:t>Categorie di </a:t>
            </a:r>
            <a:r>
              <a:rPr lang="it-IT" altLang="it-IT" dirty="0" err="1" smtClean="0">
                <a:ln>
                  <a:noFill/>
                </a:ln>
              </a:rPr>
              <a:t>tag</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8" name="Immagin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846" y="2426160"/>
            <a:ext cx="4132684" cy="1748444"/>
          </a:xfrm>
          <a:prstGeom prst="rect">
            <a:avLst/>
          </a:prstGeom>
        </p:spPr>
      </p:pic>
    </p:spTree>
    <p:extLst>
      <p:ext uri="{BB962C8B-B14F-4D97-AF65-F5344CB8AC3E}">
        <p14:creationId xmlns:p14="http://schemas.microsoft.com/office/powerpoint/2010/main" val="998532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contenuto 2"/>
          <p:cNvSpPr txBox="1">
            <a:spLocks/>
          </p:cNvSpPr>
          <p:nvPr/>
        </p:nvSpPr>
        <p:spPr>
          <a:xfrm>
            <a:off x="467544" y="2891133"/>
            <a:ext cx="8229600" cy="162119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000" dirty="0" smtClean="0"/>
              <a:t>Sono elementi che hanno </a:t>
            </a:r>
          </a:p>
          <a:p>
            <a:pPr marL="0" indent="0">
              <a:buFont typeface="Arial" panose="020B0604020202020204" pitchFamily="34" charset="0"/>
              <a:buNone/>
            </a:pPr>
            <a:r>
              <a:rPr lang="it-IT" sz="2000" dirty="0" smtClean="0"/>
              <a:t>un TAG di apertura e uno di chiusura e </a:t>
            </a:r>
          </a:p>
          <a:p>
            <a:pPr marL="0" indent="0">
              <a:buFont typeface="Arial" panose="020B0604020202020204" pitchFamily="34" charset="0"/>
              <a:buNone/>
            </a:pPr>
            <a:r>
              <a:rPr lang="it-IT" sz="2000" dirty="0" smtClean="0"/>
              <a:t>possono prevedere un contenuto</a:t>
            </a:r>
          </a:p>
          <a:p>
            <a:pPr marL="0" indent="0">
              <a:buFont typeface="Arial" panose="020B0604020202020204" pitchFamily="34" charset="0"/>
              <a:buNone/>
            </a:pPr>
            <a:endParaRPr lang="it-IT" sz="2000" dirty="0"/>
          </a:p>
        </p:txBody>
      </p:sp>
      <p:pic>
        <p:nvPicPr>
          <p:cNvPr id="9" name="Immagine 8" descr="Schermata 2014-11-29 alle 19.52.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4682" y="2802949"/>
            <a:ext cx="4554316" cy="1128503"/>
          </a:xfrm>
          <a:prstGeom prst="rect">
            <a:avLst/>
          </a:prstGeom>
        </p:spPr>
      </p:pic>
      <p:sp>
        <p:nvSpPr>
          <p:cNvPr id="10"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lang="it-IT" altLang="it-IT" dirty="0" smtClean="0">
                <a:ln>
                  <a:noFill/>
                </a:ln>
              </a:rPr>
              <a:t>Elementi normali</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spTree>
    <p:extLst>
      <p:ext uri="{BB962C8B-B14F-4D97-AF65-F5344CB8AC3E}">
        <p14:creationId xmlns:p14="http://schemas.microsoft.com/office/powerpoint/2010/main" val="1304998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contenuto 2"/>
          <p:cNvSpPr txBox="1">
            <a:spLocks/>
          </p:cNvSpPr>
          <p:nvPr/>
        </p:nvSpPr>
        <p:spPr>
          <a:xfrm>
            <a:off x="467544" y="2674973"/>
            <a:ext cx="8229600" cy="162119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000" dirty="0" smtClean="0"/>
              <a:t>Sono elementi non possono prevedere un contenuto</a:t>
            </a:r>
          </a:p>
          <a:p>
            <a:pPr marL="0" indent="0">
              <a:buFont typeface="Arial" panose="020B0604020202020204" pitchFamily="34" charset="0"/>
              <a:buNone/>
            </a:pPr>
            <a:endParaRPr lang="it-IT" sz="2000" dirty="0"/>
          </a:p>
        </p:txBody>
      </p:sp>
      <p:sp>
        <p:nvSpPr>
          <p:cNvPr id="10" name="Titolo 5"/>
          <p:cNvSpPr txBox="1">
            <a:spLocks/>
          </p:cNvSpPr>
          <p:nvPr/>
        </p:nvSpPr>
        <p:spPr bwMode="auto">
          <a:xfrm>
            <a:off x="388938" y="119671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lang="it-IT" altLang="it-IT" dirty="0" smtClean="0">
                <a:ln>
                  <a:noFill/>
                </a:ln>
              </a:rPr>
              <a:t>Elementi vuoti</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6" name="Immagine 5" descr="Schermata 2014-11-29 alle 19.51.09.png"/>
          <p:cNvPicPr>
            <a:picLocks noChangeAspect="1"/>
          </p:cNvPicPr>
          <p:nvPr/>
        </p:nvPicPr>
        <p:blipFill rotWithShape="1">
          <a:blip r:embed="rId2">
            <a:extLst>
              <a:ext uri="{28A0092B-C50C-407E-A947-70E740481C1C}">
                <a14:useLocalDpi xmlns:a14="http://schemas.microsoft.com/office/drawing/2010/main" val="0"/>
              </a:ext>
            </a:extLst>
          </a:blip>
          <a:srcRect b="41350"/>
          <a:stretch/>
        </p:blipFill>
        <p:spPr>
          <a:xfrm>
            <a:off x="7218445" y="2808083"/>
            <a:ext cx="3020290" cy="864096"/>
          </a:xfrm>
          <a:prstGeom prst="rect">
            <a:avLst/>
          </a:prstGeom>
        </p:spPr>
      </p:pic>
      <p:sp>
        <p:nvSpPr>
          <p:cNvPr id="11" name="Segnaposto contenuto 2"/>
          <p:cNvSpPr txBox="1">
            <a:spLocks/>
          </p:cNvSpPr>
          <p:nvPr/>
        </p:nvSpPr>
        <p:spPr>
          <a:xfrm>
            <a:off x="467544" y="4363721"/>
            <a:ext cx="9517094" cy="201298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000" dirty="0"/>
              <a:t>Un elemento vuoto è un elemento che non prevede contenuto</a:t>
            </a:r>
            <a:r>
              <a:rPr lang="it-IT" sz="2000" dirty="0" smtClean="0"/>
              <a:t>.</a:t>
            </a:r>
          </a:p>
          <a:p>
            <a:pPr marL="0" indent="0">
              <a:buNone/>
            </a:pPr>
            <a:r>
              <a:rPr lang="it-IT" sz="2000" dirty="0" smtClean="0"/>
              <a:t>Da </a:t>
            </a:r>
            <a:r>
              <a:rPr lang="it-IT" sz="2000" dirty="0"/>
              <a:t>un punto di vista sintattico esso può essere rappresentato dalla coppia di </a:t>
            </a:r>
            <a:r>
              <a:rPr lang="it-IT" sz="2000" dirty="0" err="1"/>
              <a:t>tag</a:t>
            </a:r>
            <a:r>
              <a:rPr lang="it-IT" sz="2000" dirty="0"/>
              <a:t> di apertura e chiusura: ad esempio, &lt;</a:t>
            </a:r>
            <a:r>
              <a:rPr lang="it-IT" sz="2000" dirty="0" err="1"/>
              <a:t>br</a:t>
            </a:r>
            <a:r>
              <a:rPr lang="it-IT" sz="2000" dirty="0"/>
              <a:t>&gt;&lt;/</a:t>
            </a:r>
            <a:r>
              <a:rPr lang="it-IT" sz="2000" dirty="0" err="1"/>
              <a:t>br</a:t>
            </a:r>
            <a:r>
              <a:rPr lang="it-IT" sz="2000" dirty="0"/>
              <a:t>&gt;. </a:t>
            </a:r>
          </a:p>
          <a:p>
            <a:pPr marL="0" indent="0">
              <a:buNone/>
            </a:pPr>
            <a:r>
              <a:rPr lang="it-IT" sz="2000" dirty="0" smtClean="0"/>
              <a:t>Ma </a:t>
            </a:r>
            <a:r>
              <a:rPr lang="it-IT" sz="2000" dirty="0"/>
              <a:t>molto spesso viene utilizzata una forma abbreviata che prevede un unico </a:t>
            </a:r>
            <a:r>
              <a:rPr lang="it-IT" sz="2000" dirty="0" err="1"/>
              <a:t>tag</a:t>
            </a:r>
            <a:r>
              <a:rPr lang="it-IT" sz="2000" dirty="0"/>
              <a:t>: &lt;</a:t>
            </a:r>
            <a:r>
              <a:rPr lang="it-IT" sz="2000" dirty="0" err="1"/>
              <a:t>br</a:t>
            </a:r>
            <a:r>
              <a:rPr lang="it-IT" sz="2000" dirty="0"/>
              <a:t>/&gt;</a:t>
            </a:r>
          </a:p>
        </p:txBody>
      </p:sp>
    </p:spTree>
    <p:extLst>
      <p:ext uri="{BB962C8B-B14F-4D97-AF65-F5344CB8AC3E}">
        <p14:creationId xmlns:p14="http://schemas.microsoft.com/office/powerpoint/2010/main" val="1175785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9" descr="D:\Ciro\FH11\t&amp;c\img\sf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363" y="461963"/>
            <a:ext cx="303212" cy="6392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579" name="Picture 9" descr="D:\Ciro\FH11\t&amp;c\img\sf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260351"/>
            <a:ext cx="303212" cy="6392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580" name="Picture 2" descr="D:\Ciro\progetti\corsi\HTML 5\images\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6988" y="908051"/>
            <a:ext cx="698500" cy="1230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581" name="Picture 3" descr="D:\Ciro\progetti\corsi\HTML 5\image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6689" y="920751"/>
            <a:ext cx="573087" cy="1230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582" name="Picture 4" descr="D:\Ciro\progetti\corsi\HTML 5\images\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9139" y="908051"/>
            <a:ext cx="750887" cy="1230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ttangolo 11"/>
          <p:cNvSpPr/>
          <p:nvPr/>
        </p:nvSpPr>
        <p:spPr>
          <a:xfrm>
            <a:off x="1935413" y="2897188"/>
            <a:ext cx="2377574" cy="1077218"/>
          </a:xfrm>
          <a:prstGeom prst="rect">
            <a:avLst/>
          </a:prstGeom>
        </p:spPr>
        <p:txBody>
          <a:bodyPr wrap="none">
            <a:spAutoFit/>
          </a:bodyPr>
          <a:lstStyle/>
          <a:p>
            <a:pPr algn="ctr">
              <a:defRPr/>
            </a:pPr>
            <a:r>
              <a:rPr lang="it-IT" sz="3200" b="1" dirty="0">
                <a:ln w="18415" cmpd="sng">
                  <a:noFill/>
                  <a:prstDash val="solid"/>
                </a:ln>
                <a:solidFill>
                  <a:srgbClr val="0070C0"/>
                </a:solidFill>
                <a:latin typeface="Calibri" pitchFamily="34" charset="0"/>
                <a:ea typeface="+mj-ea"/>
                <a:cs typeface="+mj-cs"/>
              </a:rPr>
              <a:t>HTML</a:t>
            </a:r>
          </a:p>
          <a:p>
            <a:pPr algn="ctr">
              <a:defRPr/>
            </a:pPr>
            <a:r>
              <a:rPr lang="it-IT" sz="1400" b="1" dirty="0" err="1" smtClean="0">
                <a:ln w="18415" cmpd="sng">
                  <a:noFill/>
                  <a:prstDash val="solid"/>
                </a:ln>
                <a:solidFill>
                  <a:srgbClr val="0070C0"/>
                </a:solidFill>
                <a:latin typeface="Calibri" pitchFamily="34" charset="0"/>
                <a:ea typeface="+mj-ea"/>
                <a:cs typeface="+mj-cs"/>
              </a:rPr>
              <a:t>Hyper</a:t>
            </a:r>
            <a:r>
              <a:rPr lang="it-IT" sz="1400" b="1" dirty="0" smtClean="0">
                <a:ln w="18415" cmpd="sng">
                  <a:noFill/>
                  <a:prstDash val="solid"/>
                </a:ln>
                <a:solidFill>
                  <a:srgbClr val="0070C0"/>
                </a:solidFill>
                <a:latin typeface="Calibri" pitchFamily="34" charset="0"/>
                <a:ea typeface="+mj-ea"/>
                <a:cs typeface="+mj-cs"/>
              </a:rPr>
              <a:t> </a:t>
            </a:r>
            <a:r>
              <a:rPr lang="it-IT" sz="1400" b="1" dirty="0">
                <a:ln w="18415" cmpd="sng">
                  <a:noFill/>
                  <a:prstDash val="solid"/>
                </a:ln>
                <a:solidFill>
                  <a:srgbClr val="0070C0"/>
                </a:solidFill>
                <a:latin typeface="Calibri" pitchFamily="34" charset="0"/>
                <a:ea typeface="+mj-ea"/>
                <a:cs typeface="+mj-cs"/>
              </a:rPr>
              <a:t>Text Markup Language</a:t>
            </a:r>
          </a:p>
          <a:p>
            <a:pPr>
              <a:defRPr/>
            </a:pPr>
            <a:endParaRPr lang="it-IT" dirty="0"/>
          </a:p>
        </p:txBody>
      </p:sp>
      <p:sp>
        <p:nvSpPr>
          <p:cNvPr id="16" name="Rettangolo 15"/>
          <p:cNvSpPr/>
          <p:nvPr/>
        </p:nvSpPr>
        <p:spPr>
          <a:xfrm>
            <a:off x="5159376" y="2897188"/>
            <a:ext cx="1865313" cy="800100"/>
          </a:xfrm>
          <a:prstGeom prst="rect">
            <a:avLst/>
          </a:prstGeom>
        </p:spPr>
        <p:txBody>
          <a:bodyPr wrap="none">
            <a:spAutoFit/>
          </a:bodyPr>
          <a:lstStyle/>
          <a:p>
            <a:pPr algn="ctr">
              <a:defRPr/>
            </a:pPr>
            <a:r>
              <a:rPr lang="it-IT" sz="3200" b="1" dirty="0">
                <a:ln w="18415" cmpd="sng">
                  <a:noFill/>
                  <a:prstDash val="solid"/>
                </a:ln>
                <a:solidFill>
                  <a:srgbClr val="0070C0"/>
                </a:solidFill>
                <a:latin typeface="Calibri" pitchFamily="34" charset="0"/>
                <a:ea typeface="+mj-ea"/>
                <a:cs typeface="+mj-cs"/>
              </a:rPr>
              <a:t>CSS</a:t>
            </a:r>
          </a:p>
          <a:p>
            <a:pPr algn="ctr">
              <a:defRPr/>
            </a:pPr>
            <a:r>
              <a:rPr lang="it-IT" sz="1400" b="1" dirty="0" err="1">
                <a:ln w="18415" cmpd="sng">
                  <a:noFill/>
                  <a:prstDash val="solid"/>
                </a:ln>
                <a:solidFill>
                  <a:srgbClr val="0070C0"/>
                </a:solidFill>
                <a:latin typeface="Calibri" pitchFamily="34" charset="0"/>
                <a:ea typeface="+mj-ea"/>
                <a:cs typeface="+mj-cs"/>
              </a:rPr>
              <a:t>Cascading</a:t>
            </a:r>
            <a:r>
              <a:rPr lang="it-IT" sz="1400" b="1" dirty="0">
                <a:ln w="18415" cmpd="sng">
                  <a:noFill/>
                  <a:prstDash val="solid"/>
                </a:ln>
                <a:solidFill>
                  <a:srgbClr val="0070C0"/>
                </a:solidFill>
                <a:latin typeface="Calibri" pitchFamily="34" charset="0"/>
                <a:ea typeface="+mj-ea"/>
                <a:cs typeface="+mj-cs"/>
              </a:rPr>
              <a:t> Style </a:t>
            </a:r>
            <a:r>
              <a:rPr lang="it-IT" sz="1400" b="1" dirty="0" err="1">
                <a:ln w="18415" cmpd="sng">
                  <a:noFill/>
                  <a:prstDash val="solid"/>
                </a:ln>
                <a:solidFill>
                  <a:srgbClr val="0070C0"/>
                </a:solidFill>
                <a:latin typeface="Calibri" pitchFamily="34" charset="0"/>
                <a:ea typeface="+mj-ea"/>
                <a:cs typeface="+mj-cs"/>
              </a:rPr>
              <a:t>Sheets</a:t>
            </a:r>
            <a:endParaRPr lang="it-IT" sz="1400" dirty="0"/>
          </a:p>
        </p:txBody>
      </p:sp>
      <p:sp>
        <p:nvSpPr>
          <p:cNvPr id="17" name="Rettangolo 16"/>
          <p:cNvSpPr/>
          <p:nvPr/>
        </p:nvSpPr>
        <p:spPr>
          <a:xfrm>
            <a:off x="8624888" y="2897188"/>
            <a:ext cx="927100" cy="800100"/>
          </a:xfrm>
          <a:prstGeom prst="rect">
            <a:avLst/>
          </a:prstGeom>
        </p:spPr>
        <p:txBody>
          <a:bodyPr wrap="none">
            <a:spAutoFit/>
          </a:bodyPr>
          <a:lstStyle/>
          <a:p>
            <a:pPr algn="ctr">
              <a:defRPr/>
            </a:pPr>
            <a:r>
              <a:rPr lang="it-IT" sz="3200" b="1" dirty="0">
                <a:ln w="18415" cmpd="sng">
                  <a:noFill/>
                  <a:prstDash val="solid"/>
                </a:ln>
                <a:solidFill>
                  <a:srgbClr val="0070C0"/>
                </a:solidFill>
                <a:latin typeface="Calibri" pitchFamily="34" charset="0"/>
                <a:ea typeface="+mj-ea"/>
                <a:cs typeface="+mj-cs"/>
              </a:rPr>
              <a:t>JS</a:t>
            </a:r>
          </a:p>
          <a:p>
            <a:pPr algn="ctr">
              <a:defRPr/>
            </a:pPr>
            <a:r>
              <a:rPr lang="it-IT" sz="1400" b="1" dirty="0">
                <a:ln w="18415" cmpd="sng">
                  <a:noFill/>
                  <a:prstDash val="solid"/>
                </a:ln>
                <a:solidFill>
                  <a:srgbClr val="0070C0"/>
                </a:solidFill>
                <a:latin typeface="Calibri" pitchFamily="34" charset="0"/>
                <a:ea typeface="+mj-ea"/>
                <a:cs typeface="+mj-cs"/>
              </a:rPr>
              <a:t>JavaScript</a:t>
            </a:r>
          </a:p>
        </p:txBody>
      </p:sp>
      <p:pic>
        <p:nvPicPr>
          <p:cNvPr id="24586" name="Picture 2" descr="http://upload.wikimedia.org/wikipedia/commons/thumb/6/6e/HTML5-logo.svg/220px-HTML5-logo.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8550" y="4292601"/>
            <a:ext cx="1511300" cy="1439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587" name="Picture 5" descr="D:\Ciro\progetti\corsi\HTML 5\images\css3.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3838" y="4076701"/>
            <a:ext cx="1490662" cy="178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588" name="Picture 9" descr="D:\Ciro\FH11\t&amp;c\img\sfum.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8213" y="2349501"/>
            <a:ext cx="149860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589" name="Picture 9" descr="D:\Ciro\FH11\t&amp;c\img\sfum.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08600" y="2349501"/>
            <a:ext cx="149860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590" name="Picture 9" descr="D:\Ciro\FH11\t&amp;c\img\sfum.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40738" y="2349501"/>
            <a:ext cx="149860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egnaposto data 1"/>
          <p:cNvSpPr>
            <a:spLocks noGrp="1"/>
          </p:cNvSpPr>
          <p:nvPr>
            <p:ph type="dt" sz="quarter" idx="10"/>
          </p:nvPr>
        </p:nvSpPr>
        <p:spPr/>
        <p:txBody>
          <a:bodyPr/>
          <a:lstStyle/>
          <a:p>
            <a:pPr>
              <a:defRPr/>
            </a:pPr>
            <a:fld id="{B937472E-AD5E-4061-A49E-DD038C4DDDBC}" type="datetime1">
              <a:rPr lang="it-IT" smtClean="0"/>
              <a:t>04/10/16</a:t>
            </a:fld>
            <a:endParaRPr lang="it-IT" dirty="0"/>
          </a:p>
        </p:txBody>
      </p:sp>
      <p:sp>
        <p:nvSpPr>
          <p:cNvPr id="24593" name="Segnaposto numero diapositiva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879A73D-2CB2-495E-8975-84384EB6395D}" type="slidenum">
              <a:rPr lang="it-IT" altLang="it-IT">
                <a:solidFill>
                  <a:srgbClr val="2B4A76"/>
                </a:solidFill>
                <a:latin typeface="Lucida Sans Unicode" panose="020B0602030504020204" pitchFamily="34" charset="0"/>
              </a:rPr>
              <a:pPr/>
              <a:t>3</a:t>
            </a:fld>
            <a:endParaRPr lang="it-IT" altLang="it-IT">
              <a:solidFill>
                <a:srgbClr val="2B4A76"/>
              </a:solidFill>
              <a:latin typeface="Lucida Sans Unicode" panose="020B0602030504020204" pitchFamily="34" charset="0"/>
            </a:endParaRPr>
          </a:p>
        </p:txBody>
      </p:sp>
      <p:sp>
        <p:nvSpPr>
          <p:cNvPr id="19" name="Titolo 5"/>
          <p:cNvSpPr txBox="1">
            <a:spLocks/>
          </p:cNvSpPr>
          <p:nvPr/>
        </p:nvSpPr>
        <p:spPr bwMode="auto">
          <a:xfrm>
            <a:off x="388938" y="230899"/>
            <a:ext cx="11595330" cy="562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ctr" defTabSz="914400" rtl="0" eaLnBrk="1" fontAlgn="base" latinLnBrk="0" hangingPunct="1">
              <a:lnSpc>
                <a:spcPct val="100000"/>
              </a:lnSpc>
              <a:spcBef>
                <a:spcPct val="0"/>
              </a:spcBef>
              <a:spcAft>
                <a:spcPct val="0"/>
              </a:spcAft>
              <a:buClrTx/>
              <a:buSzTx/>
              <a:buFontTx/>
              <a:buNone/>
              <a:tabLst/>
              <a:defRPr/>
            </a:pPr>
            <a:r>
              <a:rPr lang="it-IT" altLang="it-IT" noProof="0" dirty="0" smtClean="0">
                <a:ln>
                  <a:noFill/>
                </a:ln>
              </a:rPr>
              <a:t>i Protagonisti</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20" name="Immagine 19" descr="html5-css.png"/>
          <p:cNvPicPr>
            <a:picLocks noChangeAspect="1"/>
          </p:cNvPicPr>
          <p:nvPr/>
        </p:nvPicPr>
        <p:blipFill rotWithShape="1">
          <a:blip r:embed="rId10">
            <a:extLst>
              <a:ext uri="{28A0092B-C50C-407E-A947-70E740481C1C}">
                <a14:useLocalDpi xmlns:a14="http://schemas.microsoft.com/office/drawing/2010/main" val="0"/>
              </a:ext>
            </a:extLst>
          </a:blip>
          <a:srcRect l="71201" r="-415"/>
          <a:stretch/>
        </p:blipFill>
        <p:spPr>
          <a:xfrm>
            <a:off x="8541683" y="4223120"/>
            <a:ext cx="1156790" cy="1509141"/>
          </a:xfrm>
          <a:prstGeom prst="rect">
            <a:avLst/>
          </a:prstGeom>
        </p:spPr>
      </p:pic>
    </p:spTree>
    <p:extLst>
      <p:ext uri="{BB962C8B-B14F-4D97-AF65-F5344CB8AC3E}">
        <p14:creationId xmlns:p14="http://schemas.microsoft.com/office/powerpoint/2010/main" val="1361589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contenuto 2"/>
          <p:cNvSpPr txBox="1">
            <a:spLocks/>
          </p:cNvSpPr>
          <p:nvPr/>
        </p:nvSpPr>
        <p:spPr>
          <a:xfrm>
            <a:off x="388938" y="2456931"/>
            <a:ext cx="8229600" cy="9119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000" dirty="0" smtClean="0"/>
              <a:t>hanno </a:t>
            </a:r>
            <a:r>
              <a:rPr lang="it-IT" sz="2000" dirty="0" err="1"/>
              <a:t>tag</a:t>
            </a:r>
            <a:r>
              <a:rPr lang="it-IT" sz="2000" dirty="0"/>
              <a:t> </a:t>
            </a:r>
            <a:r>
              <a:rPr lang="it-IT" sz="2000" dirty="0" smtClean="0"/>
              <a:t>provenienti da </a:t>
            </a:r>
            <a:r>
              <a:rPr lang="it-IT" sz="2000" dirty="0"/>
              <a:t>specifiche esterne </a:t>
            </a:r>
            <a:r>
              <a:rPr lang="it-IT" sz="2000" dirty="0" smtClean="0"/>
              <a:t>ad es.:  XML, SVG, </a:t>
            </a:r>
            <a:r>
              <a:rPr lang="it-IT" sz="2000" dirty="0" err="1" smtClean="0"/>
              <a:t>MathML</a:t>
            </a:r>
            <a:r>
              <a:rPr lang="it-IT" sz="2000" dirty="0" smtClean="0"/>
              <a:t> </a:t>
            </a:r>
            <a:r>
              <a:rPr lang="it-IT" sz="2000" dirty="0"/>
              <a:t>(</a:t>
            </a:r>
            <a:r>
              <a:rPr lang="it-IT" sz="2000" dirty="0" smtClean="0"/>
              <a:t>Mathematical Markup </a:t>
            </a:r>
            <a:r>
              <a:rPr lang="it-IT" sz="2000" dirty="0"/>
              <a:t>Language</a:t>
            </a:r>
            <a:r>
              <a:rPr lang="it-IT" sz="2000" dirty="0" smtClean="0"/>
              <a:t>), ecc..</a:t>
            </a:r>
            <a:endParaRPr lang="it-IT" sz="2000" b="1" dirty="0"/>
          </a:p>
        </p:txBody>
      </p:sp>
      <p:sp>
        <p:nvSpPr>
          <p:cNvPr id="10" name="Titolo 5"/>
          <p:cNvSpPr txBox="1">
            <a:spLocks/>
          </p:cNvSpPr>
          <p:nvPr/>
        </p:nvSpPr>
        <p:spPr bwMode="auto">
          <a:xfrm>
            <a:off x="388938" y="1196715"/>
            <a:ext cx="6609767"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lang="it-IT" altLang="it-IT" dirty="0" smtClean="0">
                <a:ln>
                  <a:noFill/>
                </a:ln>
              </a:rPr>
              <a:t>Elementi di altri </a:t>
            </a:r>
            <a:r>
              <a:rPr lang="it-IT" altLang="it-IT" dirty="0" err="1" smtClean="0">
                <a:ln>
                  <a:noFill/>
                </a:ln>
              </a:rPr>
              <a:t>namespace</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8" name="Immagine 7" descr="Schermata 2014-11-29 alle 20.0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938" y="3270452"/>
            <a:ext cx="7567946" cy="2953885"/>
          </a:xfrm>
          <a:prstGeom prst="rect">
            <a:avLst/>
          </a:prstGeom>
        </p:spPr>
      </p:pic>
      <p:pic>
        <p:nvPicPr>
          <p:cNvPr id="9" name="Immagine 8" descr="Schermata 2014-11-29 alle 19.58.1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3604" y="343052"/>
            <a:ext cx="3361091" cy="5813515"/>
          </a:xfrm>
          <a:prstGeom prst="rect">
            <a:avLst/>
          </a:prstGeom>
        </p:spPr>
      </p:pic>
    </p:spTree>
    <p:extLst>
      <p:ext uri="{BB962C8B-B14F-4D97-AF65-F5344CB8AC3E}">
        <p14:creationId xmlns:p14="http://schemas.microsoft.com/office/powerpoint/2010/main" val="1767804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Prendiamo come esempio il tag &lt;p&gt;</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Si dice tag con valore perché richiede un simbolo di apertura e uno corrispondente di chiusura con al loro interno un testo o altri elementi HTML</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Solitamente si ha:</a:t>
            </a:r>
          </a:p>
          <a:p>
            <a:pPr marL="361950" marR="0" lvl="0" indent="-180975" algn="l" defTabSz="914400" rtl="0" eaLnBrk="1" fontAlgn="auto" latinLnBrk="0" hangingPunct="1">
              <a:lnSpc>
                <a:spcPct val="100000"/>
              </a:lnSpc>
              <a:spcBef>
                <a:spcPts val="400"/>
              </a:spcBef>
              <a:spcAft>
                <a:spcPts val="0"/>
              </a:spcAft>
              <a:buClr>
                <a:srgbClr val="2DA2BF"/>
              </a:buClr>
              <a:buSzPct val="68000"/>
              <a:buFont typeface="Arial" pitchFamily="34" charset="0"/>
              <a:buChar char="•"/>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un simbolo di apertura con N attributi</a:t>
            </a:r>
          </a:p>
          <a:p>
            <a:pPr marL="361950" marR="0" lvl="0" indent="-180975" algn="l" defTabSz="914400" rtl="0" eaLnBrk="1" fontAlgn="auto" latinLnBrk="0" hangingPunct="1">
              <a:lnSpc>
                <a:spcPct val="100000"/>
              </a:lnSpc>
              <a:spcBef>
                <a:spcPts val="400"/>
              </a:spcBef>
              <a:spcAft>
                <a:spcPts val="0"/>
              </a:spcAft>
              <a:buClr>
                <a:srgbClr val="2DA2BF"/>
              </a:buClr>
              <a:buSzPct val="68000"/>
              <a:buFont typeface="Arial" pitchFamily="34" charset="0"/>
              <a:buChar char="•"/>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un contenuto testuale o altri elementi</a:t>
            </a:r>
          </a:p>
          <a:p>
            <a:pPr marL="361950" marR="0" lvl="0" indent="-180975" algn="l" defTabSz="914400" rtl="0" eaLnBrk="1" fontAlgn="auto" latinLnBrk="0" hangingPunct="1">
              <a:lnSpc>
                <a:spcPct val="100000"/>
              </a:lnSpc>
              <a:spcBef>
                <a:spcPts val="400"/>
              </a:spcBef>
              <a:spcAft>
                <a:spcPts val="0"/>
              </a:spcAft>
              <a:buClr>
                <a:srgbClr val="2DA2BF"/>
              </a:buClr>
              <a:buSzPct val="68000"/>
              <a:buFont typeface="Arial" pitchFamily="34" charset="0"/>
              <a:buChar char="•"/>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un simbolo di chiusura</a:t>
            </a:r>
            <a:endParaRPr kumimoji="0" lang="it-IT" sz="1600" b="0" i="0" u="none" strike="noStrike" kern="1200" cap="none" spc="0" normalizeH="0" baseline="0" noProof="0" dirty="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Tag con valore</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7" name="Segnaposto immagine 9"/>
          <p:cNvPicPr>
            <a:picLocks noChangeAspect="1"/>
          </p:cNvPicPr>
          <p:nvPr/>
        </p:nvPicPr>
        <p:blipFill>
          <a:blip r:embed="rId2">
            <a:extLst>
              <a:ext uri="{28A0092B-C50C-407E-A947-70E740481C1C}">
                <a14:useLocalDpi xmlns:a14="http://schemas.microsoft.com/office/drawing/2010/main" val="0"/>
              </a:ext>
            </a:extLst>
          </a:blip>
          <a:srcRect t="9439" b="9439"/>
          <a:stretch>
            <a:fillRect/>
          </a:stretch>
        </p:blipFill>
        <p:spPr bwMode="auto">
          <a:xfrm>
            <a:off x="6401300" y="2046288"/>
            <a:ext cx="4980803" cy="4040560"/>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465551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Prendiamo come esempio il tag &lt;img&gt;</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Si dice che è </a:t>
            </a:r>
            <a:r>
              <a:rPr kumimoji="0" 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senza valore</a:t>
            </a: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 perché non prevede alcun testo o elemento al suo interno</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Solitamente si ha:</a:t>
            </a:r>
          </a:p>
          <a:p>
            <a:pPr marL="361950" marR="0" lvl="0" indent="-180975" algn="l" defTabSz="914400" rtl="0" eaLnBrk="1" fontAlgn="auto" latinLnBrk="0" hangingPunct="1">
              <a:lnSpc>
                <a:spcPct val="100000"/>
              </a:lnSpc>
              <a:spcBef>
                <a:spcPts val="400"/>
              </a:spcBef>
              <a:spcAft>
                <a:spcPts val="0"/>
              </a:spcAft>
              <a:buClr>
                <a:srgbClr val="2DA2BF"/>
              </a:buClr>
              <a:buSzPct val="68000"/>
              <a:buFont typeface="Arial" pitchFamily="34" charset="0"/>
              <a:buChar char="•"/>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un simbolo di apertura con N attributi</a:t>
            </a:r>
            <a:endPar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Tag senza valore</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7" name="Segnaposto immagine 11"/>
          <p:cNvPicPr>
            <a:picLocks noChangeAspect="1"/>
          </p:cNvPicPr>
          <p:nvPr/>
        </p:nvPicPr>
        <p:blipFill>
          <a:blip r:embed="rId2">
            <a:extLst>
              <a:ext uri="{28A0092B-C50C-407E-A947-70E740481C1C}">
                <a14:useLocalDpi xmlns:a14="http://schemas.microsoft.com/office/drawing/2010/main" val="0"/>
              </a:ext>
            </a:extLst>
          </a:blip>
          <a:srcRect t="417" b="18462"/>
          <a:stretch>
            <a:fillRect/>
          </a:stretch>
        </p:blipFill>
        <p:spPr bwMode="auto">
          <a:xfrm>
            <a:off x="5983286" y="1165201"/>
            <a:ext cx="5468484" cy="4436180"/>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538021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539551" y="2658951"/>
            <a:ext cx="5077477" cy="1451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it-IT" dirty="0">
                <a:latin typeface="Lucida Sans"/>
                <a:cs typeface="Lucida Sans"/>
              </a:rPr>
              <a:t>Tutti i </a:t>
            </a:r>
            <a:r>
              <a:rPr lang="it-IT" dirty="0" err="1">
                <a:latin typeface="Lucida Sans"/>
                <a:cs typeface="Lucida Sans"/>
              </a:rPr>
              <a:t>tag</a:t>
            </a:r>
            <a:r>
              <a:rPr lang="it-IT" dirty="0">
                <a:latin typeface="Lucida Sans"/>
                <a:cs typeface="Lucida Sans"/>
              </a:rPr>
              <a:t> in HTML </a:t>
            </a:r>
            <a:r>
              <a:rPr lang="it-IT" dirty="0" smtClean="0">
                <a:latin typeface="Lucida Sans"/>
                <a:cs typeface="Lucida Sans"/>
              </a:rPr>
              <a:t>possono </a:t>
            </a:r>
            <a:r>
              <a:rPr lang="it-IT" dirty="0">
                <a:latin typeface="Lucida Sans"/>
                <a:cs typeface="Lucida Sans"/>
              </a:rPr>
              <a:t>avere degli </a:t>
            </a:r>
            <a:r>
              <a:rPr lang="it-IT" b="1" dirty="0">
                <a:latin typeface="Lucida Sans"/>
                <a:cs typeface="Lucida Sans"/>
              </a:rPr>
              <a:t>attributi</a:t>
            </a:r>
            <a:r>
              <a:rPr lang="it-IT" dirty="0">
                <a:latin typeface="Lucida Sans"/>
                <a:cs typeface="Lucida Sans"/>
              </a:rPr>
              <a:t>: gli attributi sono dei valori </a:t>
            </a:r>
            <a:r>
              <a:rPr lang="it-IT" b="1" dirty="0">
                <a:latin typeface="Lucida Sans"/>
                <a:cs typeface="Lucida Sans"/>
              </a:rPr>
              <a:t>addizionali</a:t>
            </a:r>
            <a:r>
              <a:rPr lang="it-IT" dirty="0">
                <a:latin typeface="Lucida Sans"/>
                <a:cs typeface="Lucida Sans"/>
              </a:rPr>
              <a:t> che configurano </a:t>
            </a:r>
            <a:r>
              <a:rPr lang="it-IT" dirty="0" smtClean="0">
                <a:latin typeface="Lucida Sans"/>
                <a:cs typeface="Lucida Sans"/>
              </a:rPr>
              <a:t>l'elemento e forniscono delle </a:t>
            </a:r>
            <a:r>
              <a:rPr lang="it-IT" b="1" dirty="0" smtClean="0">
                <a:latin typeface="Lucida Sans"/>
                <a:cs typeface="Lucida Sans"/>
              </a:rPr>
              <a:t>informazioni aggiuntive </a:t>
            </a:r>
            <a:r>
              <a:rPr lang="it-IT" dirty="0">
                <a:latin typeface="Lucida Sans"/>
                <a:cs typeface="Lucida Sans"/>
              </a:rPr>
              <a:t>o modificano in vari </a:t>
            </a:r>
            <a:br>
              <a:rPr lang="it-IT" dirty="0">
                <a:latin typeface="Lucida Sans"/>
                <a:cs typeface="Lucida Sans"/>
              </a:rPr>
            </a:br>
            <a:r>
              <a:rPr lang="it-IT" dirty="0" smtClean="0">
                <a:latin typeface="Lucida Sans"/>
                <a:cs typeface="Lucida Sans"/>
              </a:rPr>
              <a:t>modi </a:t>
            </a:r>
            <a:r>
              <a:rPr lang="it-IT" dirty="0">
                <a:latin typeface="Lucida Sans"/>
                <a:cs typeface="Lucida Sans"/>
              </a:rPr>
              <a:t>il suo comportamento. </a:t>
            </a:r>
          </a:p>
        </p:txBody>
      </p:sp>
      <p:sp>
        <p:nvSpPr>
          <p:cNvPr id="6" name="Titolo 5"/>
          <p:cNvSpPr txBox="1">
            <a:spLocks/>
          </p:cNvSpPr>
          <p:nvPr/>
        </p:nvSpPr>
        <p:spPr bwMode="auto">
          <a:xfrm>
            <a:off x="539552"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Attributi</a:t>
            </a:r>
          </a:p>
        </p:txBody>
      </p:sp>
      <p:pic>
        <p:nvPicPr>
          <p:cNvPr id="8" name="Immagine 7" descr="Schermata 2014-11-29 alle 19.35.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4401447"/>
            <a:ext cx="8100346" cy="1152128"/>
          </a:xfrm>
          <a:prstGeom prst="rect">
            <a:avLst/>
          </a:prstGeom>
        </p:spPr>
      </p:pic>
    </p:spTree>
    <p:extLst>
      <p:ext uri="{BB962C8B-B14F-4D97-AF65-F5344CB8AC3E}">
        <p14:creationId xmlns:p14="http://schemas.microsoft.com/office/powerpoint/2010/main" val="919587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424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it-IT" dirty="0">
                <a:latin typeface="Lucida Sans"/>
                <a:cs typeface="Lucida Sans"/>
              </a:rPr>
              <a:t>Gli attributi possono </a:t>
            </a:r>
            <a:r>
              <a:rPr lang="it-IT" dirty="0" smtClean="0">
                <a:latin typeface="Lucida Sans"/>
                <a:cs typeface="Lucida Sans"/>
              </a:rPr>
              <a:t>essere </a:t>
            </a:r>
            <a:r>
              <a:rPr lang="it-IT" b="1" dirty="0">
                <a:latin typeface="Lucida Sans"/>
                <a:cs typeface="Lucida Sans"/>
              </a:rPr>
              <a:t>g</a:t>
            </a:r>
            <a:r>
              <a:rPr lang="it-IT" b="1" dirty="0" smtClean="0">
                <a:latin typeface="Lucida Sans"/>
                <a:cs typeface="Lucida Sans"/>
              </a:rPr>
              <a:t>lobali</a:t>
            </a:r>
            <a:r>
              <a:rPr lang="it-IT" b="1" dirty="0">
                <a:latin typeface="Lucida Sans"/>
                <a:cs typeface="Lucida Sans"/>
              </a:rPr>
              <a:t/>
            </a:r>
            <a:br>
              <a:rPr lang="it-IT" b="1" dirty="0">
                <a:latin typeface="Lucida Sans"/>
                <a:cs typeface="Lucida Sans"/>
              </a:rPr>
            </a:br>
            <a:r>
              <a:rPr lang="it-IT" dirty="0" smtClean="0">
                <a:latin typeface="Lucida Sans"/>
                <a:cs typeface="Lucida Sans"/>
              </a:rPr>
              <a:t>quando sono applicabili </a:t>
            </a:r>
            <a:r>
              <a:rPr lang="it-IT" dirty="0">
                <a:latin typeface="Lucida Sans"/>
                <a:cs typeface="Lucida Sans"/>
              </a:rPr>
              <a:t>a tutti i TAG, </a:t>
            </a:r>
            <a:endParaRPr lang="it-IT" dirty="0" smtClean="0">
              <a:latin typeface="Lucida Sans"/>
              <a:cs typeface="Lucida Sans"/>
            </a:endParaRPr>
          </a:p>
          <a:p>
            <a:r>
              <a:rPr lang="it-IT" dirty="0" smtClean="0">
                <a:latin typeface="Lucida Sans"/>
                <a:cs typeface="Lucida Sans"/>
              </a:rPr>
              <a:t>come </a:t>
            </a:r>
            <a:r>
              <a:rPr lang="it-IT" dirty="0">
                <a:latin typeface="Lucida Sans"/>
                <a:cs typeface="Lucida Sans"/>
              </a:rPr>
              <a:t>ad esempio gli attributi </a:t>
            </a:r>
            <a:endParaRPr lang="it-IT" dirty="0" smtClean="0">
              <a:latin typeface="Lucida Sans"/>
              <a:cs typeface="Lucida Sans"/>
            </a:endParaRPr>
          </a:p>
          <a:p>
            <a:r>
              <a:rPr lang="it-IT" dirty="0" smtClean="0">
                <a:latin typeface="Lucida Sans"/>
                <a:cs typeface="Lucida Sans"/>
              </a:rPr>
              <a:t>ID, CLASS e STYLE </a:t>
            </a:r>
            <a:endParaRPr lang="it-IT" dirty="0">
              <a:latin typeface="Lucida Sans"/>
              <a:cs typeface="Lucida San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Attributi Globali</a:t>
            </a:r>
          </a:p>
        </p:txBody>
      </p:sp>
      <p:graphicFrame>
        <p:nvGraphicFramePr>
          <p:cNvPr id="9" name="Segnaposto contenuto 9"/>
          <p:cNvGraphicFramePr>
            <a:graphicFrameLocks/>
          </p:cNvGraphicFramePr>
          <p:nvPr>
            <p:extLst>
              <p:ext uri="{D42A27DB-BD31-4B8C-83A1-F6EECF244321}">
                <p14:modId xmlns:p14="http://schemas.microsoft.com/office/powerpoint/2010/main" val="1121614504"/>
              </p:ext>
            </p:extLst>
          </p:nvPr>
        </p:nvGraphicFramePr>
        <p:xfrm>
          <a:off x="6829018" y="1857012"/>
          <a:ext cx="3816350" cy="3529011"/>
        </p:xfrm>
        <a:graphic>
          <a:graphicData uri="http://schemas.openxmlformats.org/drawingml/2006/table">
            <a:tbl>
              <a:tblPr firstRow="1" bandRow="1"/>
              <a:tblGrid>
                <a:gridCol w="1079526"/>
                <a:gridCol w="2736824"/>
              </a:tblGrid>
              <a:tr h="627070">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r>
                        <a:rPr lang="it-IT" sz="1400" dirty="0" smtClean="0"/>
                        <a:t>Nome</a:t>
                      </a:r>
                      <a:endParaRPr lang="it-IT" sz="1400" dirty="0"/>
                    </a:p>
                  </a:txBody>
                  <a:tcPr marL="91438" marR="91438" marT="45728" marB="45728"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9639D"/>
                    </a:solidFill>
                  </a:tcPr>
                </a:tc>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r>
                        <a:rPr lang="it-IT" sz="1400" dirty="0" smtClean="0"/>
                        <a:t>Descrizione</a:t>
                      </a:r>
                      <a:endParaRPr lang="it-IT" sz="1400" dirty="0"/>
                    </a:p>
                  </a:txBody>
                  <a:tcPr marL="91438" marR="91438" marT="45728" marB="45728"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9639D"/>
                    </a:solidFill>
                  </a:tcPr>
                </a:tc>
              </a:tr>
              <a:tr h="1021665">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dirty="0" smtClean="0"/>
                        <a:t>id</a:t>
                      </a:r>
                      <a:endParaRPr lang="it-IT" sz="1400" dirty="0"/>
                    </a:p>
                  </a:txBody>
                  <a:tcPr marL="91438" marR="91438" marT="45728" marB="45728">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400" dirty="0" smtClean="0"/>
                        <a:t>definisce un identificativo </a:t>
                      </a:r>
                      <a:r>
                        <a:rPr lang="it-IT" sz="1400" b="1" dirty="0" smtClean="0"/>
                        <a:t>univoco</a:t>
                      </a:r>
                    </a:p>
                    <a:p>
                      <a:endParaRPr lang="it-IT" sz="1400" dirty="0"/>
                    </a:p>
                  </a:txBody>
                  <a:tcPr marL="91438" marR="91438" marT="45728" marB="45728">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r>
              <a:tr h="785896">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dirty="0" smtClean="0"/>
                        <a:t>classe</a:t>
                      </a:r>
                    </a:p>
                  </a:txBody>
                  <a:tcPr marL="91438" marR="91438" marT="45728" marB="4572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400" dirty="0" smtClean="0"/>
                        <a:t>definisce un nome classe</a:t>
                      </a:r>
                    </a:p>
                    <a:p>
                      <a:endParaRPr lang="it-IT" sz="1400" dirty="0"/>
                    </a:p>
                  </a:txBody>
                  <a:tcPr marL="91438" marR="91438" marT="45728" marB="4572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r>
              <a:tr h="1094380">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dirty="0" smtClean="0"/>
                        <a:t>style</a:t>
                      </a:r>
                    </a:p>
                  </a:txBody>
                  <a:tcPr marL="91438" marR="91438" marT="45728" marB="4572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dirty="0" smtClean="0"/>
                        <a:t>definisce</a:t>
                      </a:r>
                      <a:r>
                        <a:rPr lang="it-IT" sz="1400" baseline="0" dirty="0" smtClean="0"/>
                        <a:t> uno stile, ossia una serie di regole stilistiche per personalizzare l’aspetto dell’elemento</a:t>
                      </a:r>
                      <a:endParaRPr lang="it-IT" sz="1400" dirty="0"/>
                    </a:p>
                  </a:txBody>
                  <a:tcPr marL="91438" marR="91438" marT="45728" marB="45728">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r>
            </a:tbl>
          </a:graphicData>
        </a:graphic>
      </p:graphicFrame>
    </p:spTree>
    <p:extLst>
      <p:ext uri="{BB962C8B-B14F-4D97-AF65-F5344CB8AC3E}">
        <p14:creationId xmlns:p14="http://schemas.microsoft.com/office/powerpoint/2010/main" val="1710852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Sintassi classica di un attributo</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Ad ogni elemento possiamo associare N attributi, l’unico vincolo è quello di inserire l’attributo corretto, perché non tutti gli attributi sono globali e quindi applicabili liberamente ad ogni elemento HTML</a:t>
            </a: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Sintassi Attributi</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7" name="Segnaposto immagine 9"/>
          <p:cNvPicPr>
            <a:picLocks noChangeAspect="1"/>
          </p:cNvPicPr>
          <p:nvPr/>
        </p:nvPicPr>
        <p:blipFill>
          <a:blip r:embed="rId2">
            <a:extLst>
              <a:ext uri="{28A0092B-C50C-407E-A947-70E740481C1C}">
                <a14:useLocalDpi xmlns:a14="http://schemas.microsoft.com/office/drawing/2010/main" val="0"/>
              </a:ext>
            </a:extLst>
          </a:blip>
          <a:srcRect t="9439" b="9439"/>
          <a:stretch>
            <a:fillRect/>
          </a:stretch>
        </p:blipFill>
        <p:spPr bwMode="auto">
          <a:xfrm>
            <a:off x="5502076" y="1314994"/>
            <a:ext cx="5897443" cy="4784162"/>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983877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In HTML 5 è consentita la minimizzazione degli attributi</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Nell’esempio: </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&lt;input </a:t>
            </a:r>
            <a:r>
              <a:rPr kumimoji="0" lang="it-IT" sz="1600" b="1" i="0" u="none" strike="noStrike" kern="1200" cap="none" spc="0" normalizeH="0" baseline="0" noProof="0" dirty="0" err="1" smtClean="0">
                <a:ln>
                  <a:noFill/>
                </a:ln>
                <a:solidFill>
                  <a:sysClr val="windowText" lastClr="000000"/>
                </a:solidFill>
                <a:effectLst/>
                <a:uLnTx/>
                <a:uFillTx/>
                <a:latin typeface="Lucida Sans Unicode"/>
                <a:ea typeface="+mn-ea"/>
                <a:cs typeface="+mn-cs"/>
              </a:rPr>
              <a:t>type</a:t>
            </a:r>
            <a:r>
              <a:rPr kumimoji="0" 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="text" </a:t>
            </a:r>
            <a:r>
              <a:rPr kumimoji="0" lang="it-IT" sz="1600" b="1" i="0" u="none" strike="noStrike" kern="1200" cap="none" spc="0" normalizeH="0" baseline="0" noProof="0" dirty="0" err="1" smtClean="0">
                <a:ln>
                  <a:noFill/>
                </a:ln>
                <a:solidFill>
                  <a:sysClr val="windowText" lastClr="000000"/>
                </a:solidFill>
                <a:effectLst/>
                <a:uLnTx/>
                <a:uFillTx/>
                <a:latin typeface="Lucida Sans Unicode"/>
                <a:ea typeface="+mn-ea"/>
                <a:cs typeface="+mn-cs"/>
              </a:rPr>
              <a:t>disabled</a:t>
            </a:r>
            <a:r>
              <a:rPr kumimoji="0" 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 /&gt;</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Altri esempi: </a:t>
            </a:r>
          </a:p>
          <a:p>
            <a:pPr marL="542925" marR="0" lvl="0" indent="-277813" algn="l" defTabSz="914400" rtl="0" eaLnBrk="1" fontAlgn="auto" latinLnBrk="0" hangingPunct="1">
              <a:lnSpc>
                <a:spcPct val="100000"/>
              </a:lnSpc>
              <a:spcBef>
                <a:spcPts val="400"/>
              </a:spcBef>
              <a:spcAft>
                <a:spcPts val="0"/>
              </a:spcAft>
              <a:buClr>
                <a:srgbClr val="2DA2BF"/>
              </a:buClr>
              <a:buSzPct val="68000"/>
              <a:buFont typeface="Arial" pitchFamily="34" charset="0"/>
              <a:buChar char="•"/>
              <a:tabLst/>
              <a:defRPr/>
            </a:pP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readonly</a:t>
            </a:r>
            <a:endPar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542925" marR="0" lvl="0" indent="-277813" algn="l" defTabSz="914400" rtl="0" eaLnBrk="1" fontAlgn="auto" latinLnBrk="0" hangingPunct="1">
              <a:lnSpc>
                <a:spcPct val="100000"/>
              </a:lnSpc>
              <a:spcBef>
                <a:spcPts val="400"/>
              </a:spcBef>
              <a:spcAft>
                <a:spcPts val="0"/>
              </a:spcAft>
              <a:buClr>
                <a:srgbClr val="2DA2BF"/>
              </a:buClr>
              <a:buSzPct val="68000"/>
              <a:buFont typeface="Arial" pitchFamily="34" charset="0"/>
              <a:buChar char="•"/>
              <a:tabLst/>
              <a:defRPr/>
            </a:pP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selected</a:t>
            </a:r>
            <a:endPar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542925" marR="0" lvl="0" indent="-277813" algn="l" defTabSz="914400" rtl="0" eaLnBrk="1" fontAlgn="auto" latinLnBrk="0" hangingPunct="1">
              <a:lnSpc>
                <a:spcPct val="100000"/>
              </a:lnSpc>
              <a:spcBef>
                <a:spcPts val="400"/>
              </a:spcBef>
              <a:spcAft>
                <a:spcPts val="0"/>
              </a:spcAft>
              <a:buClr>
                <a:srgbClr val="2DA2BF"/>
              </a:buClr>
              <a:buSzPct val="68000"/>
              <a:buFont typeface="Arial" pitchFamily="34" charset="0"/>
              <a:buChar char="•"/>
              <a:tabLst/>
              <a:defRPr/>
            </a:pP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checked</a:t>
            </a:r>
            <a:endPar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Minimizzazione Attributi</a:t>
            </a:r>
          </a:p>
        </p:txBody>
      </p:sp>
      <p:pic>
        <p:nvPicPr>
          <p:cNvPr id="7" name="Segnaposto immagine 10"/>
          <p:cNvPicPr>
            <a:picLocks noChangeAspect="1"/>
          </p:cNvPicPr>
          <p:nvPr/>
        </p:nvPicPr>
        <p:blipFill>
          <a:blip r:embed="rId2">
            <a:extLst>
              <a:ext uri="{28A0092B-C50C-407E-A947-70E740481C1C}">
                <a14:useLocalDpi xmlns:a14="http://schemas.microsoft.com/office/drawing/2010/main" val="0"/>
              </a:ext>
            </a:extLst>
          </a:blip>
          <a:srcRect t="9439" b="9439"/>
          <a:stretch>
            <a:fillRect/>
          </a:stretch>
        </p:blipFill>
        <p:spPr bwMode="auto">
          <a:xfrm>
            <a:off x="5068888" y="2046288"/>
            <a:ext cx="3817937" cy="3097212"/>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576823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HTML 5 non fa distinzioni fra attributi scritti in LowerCase ed altri scritti in UpperCase</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Non è quindi un errore, sintatticamente parlando, scrivere i nomi degli attributi in maiuscolo ma per convenzione si usa scrivere i nomi dei tag e anche quelli degli attributi in minuscolo</a:t>
            </a: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Nomi degli attributi</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7" name="Segnaposto immagine 10"/>
          <p:cNvPicPr>
            <a:picLocks noChangeAspect="1"/>
          </p:cNvPicPr>
          <p:nvPr/>
        </p:nvPicPr>
        <p:blipFill>
          <a:blip r:embed="rId2">
            <a:extLst>
              <a:ext uri="{28A0092B-C50C-407E-A947-70E740481C1C}">
                <a14:useLocalDpi xmlns:a14="http://schemas.microsoft.com/office/drawing/2010/main" val="0"/>
              </a:ext>
            </a:extLst>
          </a:blip>
          <a:srcRect t="9439" b="9439"/>
          <a:stretch>
            <a:fillRect/>
          </a:stretch>
        </p:blipFill>
        <p:spPr bwMode="auto">
          <a:xfrm>
            <a:off x="5068888" y="2046288"/>
            <a:ext cx="3817937" cy="3097212"/>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1053779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lang="it-IT" altLang="it-IT" dirty="0" smtClean="0">
                <a:ln>
                  <a:noFill/>
                </a:ln>
              </a:rPr>
              <a:t>Nomi degli </a:t>
            </a:r>
            <a:r>
              <a:rPr lang="it-IT" altLang="it-IT" dirty="0">
                <a:ln>
                  <a:noFill/>
                </a:ln>
              </a:rPr>
              <a:t>a</a:t>
            </a:r>
            <a:r>
              <a:rPr kumimoji="0" lang="it-IT" altLang="it-IT" sz="3200" b="1" i="0" u="none" strike="noStrike" kern="1200" cap="none" spc="0" normalizeH="0" baseline="0" noProof="0" dirty="0" err="1" smtClean="0">
                <a:ln>
                  <a:noFill/>
                </a:ln>
                <a:solidFill>
                  <a:srgbClr val="0070C0"/>
                </a:solidFill>
                <a:effectLst/>
                <a:uLnTx/>
                <a:uFillTx/>
                <a:latin typeface="Calibri" pitchFamily="34" charset="0"/>
                <a:ea typeface="+mj-ea"/>
                <a:cs typeface="+mj-cs"/>
              </a:rPr>
              <a:t>ttributi</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7" name="Segnaposto immagine 9"/>
          <p:cNvPicPr>
            <a:picLocks noChangeAspect="1"/>
          </p:cNvPicPr>
          <p:nvPr/>
        </p:nvPicPr>
        <p:blipFill>
          <a:blip r:embed="rId2">
            <a:extLst>
              <a:ext uri="{28A0092B-C50C-407E-A947-70E740481C1C}">
                <a14:useLocalDpi xmlns:a14="http://schemas.microsoft.com/office/drawing/2010/main" val="0"/>
              </a:ext>
            </a:extLst>
          </a:blip>
          <a:srcRect t="19579" b="19579"/>
          <a:stretch>
            <a:fillRect/>
          </a:stretch>
        </p:blipFill>
        <p:spPr bwMode="auto">
          <a:xfrm>
            <a:off x="6375174" y="2159500"/>
            <a:ext cx="4501832" cy="3652006"/>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
        <p:nvSpPr>
          <p:cNvPr id="2" name="Rettangolo 1"/>
          <p:cNvSpPr/>
          <p:nvPr/>
        </p:nvSpPr>
        <p:spPr>
          <a:xfrm>
            <a:off x="388938" y="2876987"/>
            <a:ext cx="5707062" cy="2723823"/>
          </a:xfrm>
          <a:prstGeom prst="rect">
            <a:avLst/>
          </a:prstGeom>
        </p:spPr>
        <p:txBody>
          <a:bodyPr wrap="square">
            <a:spAutoFit/>
          </a:bodyPr>
          <a:lstStyle/>
          <a:p>
            <a:pPr marL="7938" lvl="1" defTabSz="914400" fontAlgn="base">
              <a:lnSpc>
                <a:spcPct val="120000"/>
              </a:lnSpc>
              <a:spcBef>
                <a:spcPts val="325"/>
              </a:spcBef>
              <a:spcAft>
                <a:spcPct val="0"/>
              </a:spcAft>
              <a:buClr>
                <a:srgbClr val="2DA2BF"/>
              </a:buClr>
              <a:defRPr/>
            </a:pPr>
            <a:r>
              <a:rPr lang="it-IT" altLang="it-IT" sz="1600" dirty="0">
                <a:solidFill>
                  <a:sysClr val="windowText" lastClr="000000"/>
                </a:solidFill>
                <a:latin typeface="Lucida Sans Unicode"/>
              </a:rPr>
              <a:t>I nomi degli attributi non devono essere necessariamente scritti in </a:t>
            </a:r>
            <a:r>
              <a:rPr lang="it-IT" altLang="it-IT" sz="1600" b="1" dirty="0">
                <a:solidFill>
                  <a:sysClr val="windowText" lastClr="000000"/>
                </a:solidFill>
                <a:latin typeface="Lucida Sans Unicode"/>
              </a:rPr>
              <a:t>minuscolo</a:t>
            </a:r>
          </a:p>
          <a:p>
            <a:pPr marL="7938" lvl="1" defTabSz="914400" fontAlgn="base">
              <a:lnSpc>
                <a:spcPct val="120000"/>
              </a:lnSpc>
              <a:spcBef>
                <a:spcPts val="325"/>
              </a:spcBef>
              <a:spcAft>
                <a:spcPct val="0"/>
              </a:spcAft>
              <a:buClr>
                <a:srgbClr val="2DA2BF"/>
              </a:buClr>
              <a:defRPr/>
            </a:pPr>
            <a:endParaRPr lang="it-IT" altLang="it-IT" sz="1600" dirty="0">
              <a:solidFill>
                <a:sysClr val="windowText" lastClr="000000"/>
              </a:solidFill>
              <a:latin typeface="Lucida Sans Unicode"/>
            </a:endParaRPr>
          </a:p>
          <a:p>
            <a:pPr marL="7938" lvl="1" defTabSz="914400" fontAlgn="base">
              <a:lnSpc>
                <a:spcPct val="120000"/>
              </a:lnSpc>
              <a:spcBef>
                <a:spcPts val="325"/>
              </a:spcBef>
              <a:spcAft>
                <a:spcPct val="0"/>
              </a:spcAft>
              <a:buClr>
                <a:srgbClr val="2DA2BF"/>
              </a:buClr>
              <a:defRPr/>
            </a:pPr>
            <a:r>
              <a:rPr lang="it-IT" altLang="it-IT" sz="1600" dirty="0">
                <a:solidFill>
                  <a:sysClr val="windowText" lastClr="000000"/>
                </a:solidFill>
                <a:latin typeface="Lucida Sans Unicode"/>
              </a:rPr>
              <a:t>I valori degli attributi devono essere </a:t>
            </a:r>
            <a:r>
              <a:rPr lang="it-IT" altLang="it-IT" sz="1600" b="1" dirty="0">
                <a:solidFill>
                  <a:sysClr val="windowText" lastClr="000000"/>
                </a:solidFill>
                <a:latin typeface="Lucida Sans Unicode"/>
              </a:rPr>
              <a:t>espressi </a:t>
            </a:r>
          </a:p>
          <a:p>
            <a:pPr marL="7938" lvl="1" defTabSz="914400" fontAlgn="base">
              <a:lnSpc>
                <a:spcPct val="120000"/>
              </a:lnSpc>
              <a:spcBef>
                <a:spcPts val="325"/>
              </a:spcBef>
              <a:spcAft>
                <a:spcPct val="0"/>
              </a:spcAft>
              <a:buClr>
                <a:srgbClr val="2DA2BF"/>
              </a:buClr>
              <a:defRPr/>
            </a:pPr>
            <a:endParaRPr lang="it-IT" altLang="it-IT" sz="1600" dirty="0">
              <a:solidFill>
                <a:sysClr val="windowText" lastClr="000000"/>
              </a:solidFill>
              <a:latin typeface="Lucida Sans Unicode"/>
            </a:endParaRPr>
          </a:p>
          <a:p>
            <a:pPr marL="7938" lvl="1" defTabSz="914400" fontAlgn="base">
              <a:lnSpc>
                <a:spcPct val="120000"/>
              </a:lnSpc>
              <a:spcBef>
                <a:spcPts val="325"/>
              </a:spcBef>
              <a:spcAft>
                <a:spcPct val="0"/>
              </a:spcAft>
              <a:buClr>
                <a:srgbClr val="2DA2BF"/>
              </a:buClr>
              <a:defRPr/>
            </a:pPr>
            <a:r>
              <a:rPr lang="it-IT" altLang="it-IT" sz="1600" dirty="0">
                <a:solidFill>
                  <a:sysClr val="windowText" lastClr="000000"/>
                </a:solidFill>
                <a:latin typeface="Lucida Sans Unicode"/>
              </a:rPr>
              <a:t>La minimizzazione degli attributi è </a:t>
            </a:r>
            <a:r>
              <a:rPr lang="it-IT" altLang="it-IT" sz="1600" b="1" dirty="0">
                <a:solidFill>
                  <a:sysClr val="windowText" lastClr="000000"/>
                </a:solidFill>
                <a:latin typeface="Lucida Sans Unicode"/>
              </a:rPr>
              <a:t>consentito</a:t>
            </a:r>
          </a:p>
          <a:p>
            <a:pPr marL="7938" lvl="1" defTabSz="914400" fontAlgn="base">
              <a:lnSpc>
                <a:spcPct val="120000"/>
              </a:lnSpc>
              <a:spcBef>
                <a:spcPts val="325"/>
              </a:spcBef>
              <a:spcAft>
                <a:spcPct val="0"/>
              </a:spcAft>
              <a:buClr>
                <a:srgbClr val="2DA2BF"/>
              </a:buClr>
              <a:defRPr/>
            </a:pPr>
            <a:endParaRPr lang="it-IT" altLang="it-IT" b="1" dirty="0">
              <a:solidFill>
                <a:sysClr val="windowText" lastClr="000000"/>
              </a:solidFill>
              <a:latin typeface="Lucida Sans Unicode"/>
            </a:endParaRPr>
          </a:p>
          <a:p>
            <a:pPr marL="7938" lvl="1" defTabSz="914400" fontAlgn="base">
              <a:lnSpc>
                <a:spcPct val="120000"/>
              </a:lnSpc>
              <a:spcBef>
                <a:spcPts val="325"/>
              </a:spcBef>
              <a:spcAft>
                <a:spcPct val="0"/>
              </a:spcAft>
              <a:buClr>
                <a:srgbClr val="2DA2BF"/>
              </a:buClr>
              <a:defRPr/>
            </a:pPr>
            <a:r>
              <a:rPr lang="it-IT" altLang="it-IT" sz="1600" dirty="0">
                <a:solidFill>
                  <a:sysClr val="windowText" lastClr="000000"/>
                </a:solidFill>
                <a:latin typeface="Lucida Sans Unicode"/>
              </a:rPr>
              <a:t>Vanno sempre dichiarati nello start </a:t>
            </a:r>
            <a:r>
              <a:rPr lang="it-IT" altLang="it-IT" sz="1600" dirty="0" err="1">
                <a:solidFill>
                  <a:sysClr val="windowText" lastClr="000000"/>
                </a:solidFill>
                <a:latin typeface="Lucida Sans Unicode"/>
              </a:rPr>
              <a:t>tag</a:t>
            </a:r>
            <a:endParaRPr lang="it-IT" altLang="it-IT" sz="1600" dirty="0">
              <a:solidFill>
                <a:sysClr val="windowText" lastClr="000000"/>
              </a:solidFill>
              <a:latin typeface="Lucida Sans Unicode"/>
            </a:endParaRPr>
          </a:p>
        </p:txBody>
      </p:sp>
    </p:spTree>
    <p:extLst>
      <p:ext uri="{BB962C8B-B14F-4D97-AF65-F5344CB8AC3E}">
        <p14:creationId xmlns:p14="http://schemas.microsoft.com/office/powerpoint/2010/main" val="60666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92113" lvl="1" eaLnBrk="1" hangingPunct="1">
              <a:lnSpc>
                <a:spcPct val="120000"/>
              </a:lnSpc>
              <a:buClr>
                <a:srgbClr val="2DA2BF"/>
              </a:buClr>
              <a:defRPr/>
            </a:pPr>
            <a:r>
              <a:rPr lang="it-IT" altLang="it-IT" dirty="0" smtClean="0">
                <a:solidFill>
                  <a:sysClr val="windowText" lastClr="000000"/>
                </a:solidFill>
                <a:latin typeface="Lucida Sans Unicode"/>
              </a:rPr>
              <a:t>Dichiarazione DOCTYPE </a:t>
            </a:r>
            <a:r>
              <a:rPr lang="it-IT" altLang="it-IT" dirty="0">
                <a:solidFill>
                  <a:sysClr val="windowText" lastClr="000000"/>
                </a:solidFill>
                <a:latin typeface="Lucida Sans Unicode"/>
              </a:rPr>
              <a:t>HTML </a:t>
            </a:r>
            <a:r>
              <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obbligatoria </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per la</a:t>
            </a:r>
            <a:r>
              <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 </a:t>
            </a:r>
            <a:r>
              <a:rPr kumimoji="0" lang="it-IT" altLang="it-IT" sz="1600" b="1" i="0" u="none" strike="noStrike" kern="1200" cap="none" spc="0" normalizeH="0" baseline="0" noProof="0" dirty="0" err="1" smtClean="0">
                <a:ln>
                  <a:noFill/>
                </a:ln>
                <a:solidFill>
                  <a:sysClr val="windowText" lastClr="000000"/>
                </a:solidFill>
                <a:effectLst/>
                <a:uLnTx/>
                <a:uFillTx/>
                <a:latin typeface="Lucida Sans Unicode"/>
                <a:ea typeface="+mn-ea"/>
                <a:cs typeface="+mn-cs"/>
              </a:rPr>
              <a:t>backward</a:t>
            </a:r>
            <a:r>
              <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 </a:t>
            </a:r>
            <a:r>
              <a:rPr kumimoji="0" lang="it-IT" altLang="it-IT" sz="1600" b="1" i="0" u="none" strike="noStrike" kern="1200" cap="none" spc="0" normalizeH="0" baseline="0" noProof="0" dirty="0" err="1" smtClean="0">
                <a:ln>
                  <a:noFill/>
                </a:ln>
                <a:solidFill>
                  <a:sysClr val="windowText" lastClr="000000"/>
                </a:solidFill>
                <a:effectLst/>
                <a:uLnTx/>
                <a:uFillTx/>
                <a:latin typeface="Lucida Sans Unicode"/>
                <a:ea typeface="+mn-ea"/>
                <a:cs typeface="+mn-cs"/>
              </a:rPr>
              <a:t>compatibility</a:t>
            </a:r>
            <a:endPar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392113" marR="0" lvl="1" indent="0" algn="l" defTabSz="914400" rtl="0" eaLnBrk="1" fontAlgn="base" latinLnBrk="0" hangingPunct="1">
              <a:lnSpc>
                <a:spcPct val="120000"/>
              </a:lnSpc>
              <a:spcBef>
                <a:spcPts val="325"/>
              </a:spcBef>
              <a:spcAft>
                <a:spcPct val="0"/>
              </a:spcAft>
              <a:buClr>
                <a:srgbClr val="2DA2BF"/>
              </a:buClr>
              <a:buSzTx/>
              <a:buFont typeface="Verdana" panose="020B0604030504040204" pitchFamily="34" charset="0"/>
              <a:buNone/>
              <a:tabLst/>
              <a:defRPr/>
            </a:pP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392113" marR="0" lvl="1" indent="0" algn="l" defTabSz="914400" rtl="0" eaLnBrk="1" fontAlgn="base" latinLnBrk="0" hangingPunct="1">
              <a:lnSpc>
                <a:spcPct val="120000"/>
              </a:lnSpc>
              <a:spcBef>
                <a:spcPts val="325"/>
              </a:spcBef>
              <a:spcAft>
                <a:spcPct val="0"/>
              </a:spcAft>
              <a:buClr>
                <a:srgbClr val="2DA2BF"/>
              </a:buClr>
              <a:buSzTx/>
              <a:buFont typeface="Verdana" panose="020B0604030504040204" pitchFamily="34" charset="0"/>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&lt;html&gt;, &lt;head&gt;, &lt;</a:t>
            </a:r>
            <a:r>
              <a:rPr kumimoji="0" lang="it-IT" alt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title</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&gt; e &lt;body&gt; sono </a:t>
            </a:r>
            <a:r>
              <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obbligatori</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Struttura del documento</a:t>
            </a:r>
          </a:p>
        </p:txBody>
      </p:sp>
      <p:pic>
        <p:nvPicPr>
          <p:cNvPr id="7" name="Segnaposto immagine 9"/>
          <p:cNvPicPr>
            <a:picLocks noChangeAspect="1"/>
          </p:cNvPicPr>
          <p:nvPr/>
        </p:nvPicPr>
        <p:blipFill>
          <a:blip r:embed="rId2">
            <a:extLst>
              <a:ext uri="{28A0092B-C50C-407E-A947-70E740481C1C}">
                <a14:useLocalDpi xmlns:a14="http://schemas.microsoft.com/office/drawing/2010/main" val="0"/>
              </a:ext>
            </a:extLst>
          </a:blip>
          <a:srcRect l="8974" r="8974"/>
          <a:stretch>
            <a:fillRect/>
          </a:stretch>
        </p:blipFill>
        <p:spPr bwMode="auto">
          <a:xfrm>
            <a:off x="6035540" y="1737303"/>
            <a:ext cx="5085306" cy="4125335"/>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622596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ttangolo 23"/>
          <p:cNvSpPr/>
          <p:nvPr/>
        </p:nvSpPr>
        <p:spPr>
          <a:xfrm>
            <a:off x="5591176" y="1412875"/>
            <a:ext cx="792163" cy="863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pic>
        <p:nvPicPr>
          <p:cNvPr id="25603" name="Picture 9" descr="D:\Ciro\FH11\t&amp;c\img\sf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363" y="461963"/>
            <a:ext cx="303212" cy="6392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604" name="Picture 9" descr="D:\Ciro\FH11\t&amp;c\img\sf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260351"/>
            <a:ext cx="303212" cy="6392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60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113" y="4581526"/>
            <a:ext cx="989012" cy="1223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60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1175" y="4554539"/>
            <a:ext cx="1009650" cy="1247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7" name="CasellaDiTesto 8"/>
          <p:cNvSpPr txBox="1">
            <a:spLocks noChangeArrowheads="1"/>
          </p:cNvSpPr>
          <p:nvPr/>
        </p:nvSpPr>
        <p:spPr bwMode="auto">
          <a:xfrm>
            <a:off x="8256589" y="5756275"/>
            <a:ext cx="19970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it-IT" dirty="0">
                <a:latin typeface="Calibri" panose="020F0502020204030204" pitchFamily="34" charset="0"/>
                <a:ea typeface="Segoe UI" panose="020B0502040204020203" pitchFamily="34" charset="0"/>
                <a:cs typeface="Calibri" panose="020F0502020204030204" pitchFamily="34" charset="0"/>
              </a:rPr>
              <a:t>&lt;html&gt; + JavaScript</a:t>
            </a:r>
          </a:p>
        </p:txBody>
      </p:sp>
      <p:pic>
        <p:nvPicPr>
          <p:cNvPr id="2560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07439" y="4602163"/>
            <a:ext cx="1006475" cy="1154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ettangolo 10"/>
          <p:cNvSpPr/>
          <p:nvPr/>
        </p:nvSpPr>
        <p:spPr>
          <a:xfrm>
            <a:off x="9034463" y="4892676"/>
            <a:ext cx="576262" cy="206375"/>
          </a:xfrm>
          <a:prstGeom prst="rect">
            <a:avLst/>
          </a:prstGeom>
          <a:solidFill>
            <a:schemeClr val="bg2"/>
          </a:solidFill>
          <a:ln w="3175">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it-IT" dirty="0"/>
              <a:t> </a:t>
            </a:r>
          </a:p>
        </p:txBody>
      </p:sp>
      <p:sp>
        <p:nvSpPr>
          <p:cNvPr id="12" name="Rettangolo 11"/>
          <p:cNvSpPr/>
          <p:nvPr/>
        </p:nvSpPr>
        <p:spPr>
          <a:xfrm>
            <a:off x="9034463" y="4895851"/>
            <a:ext cx="576262" cy="206375"/>
          </a:xfrm>
          <a:prstGeom prst="rect">
            <a:avLst/>
          </a:prstGeom>
          <a:solidFill>
            <a:srgbClr val="92D050"/>
          </a:solidFill>
          <a:ln w="3175">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it-IT" dirty="0"/>
              <a:t>  </a:t>
            </a:r>
          </a:p>
        </p:txBody>
      </p:sp>
      <p:sp>
        <p:nvSpPr>
          <p:cNvPr id="13" name="Rettangolo 12"/>
          <p:cNvSpPr/>
          <p:nvPr/>
        </p:nvSpPr>
        <p:spPr>
          <a:xfrm>
            <a:off x="9029701" y="4902201"/>
            <a:ext cx="576263" cy="206375"/>
          </a:xfrm>
          <a:prstGeom prst="rect">
            <a:avLst/>
          </a:prstGeom>
          <a:solidFill>
            <a:srgbClr val="FFFF00"/>
          </a:solidFill>
          <a:ln w="3175">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it-IT" dirty="0"/>
              <a:t> </a:t>
            </a:r>
          </a:p>
        </p:txBody>
      </p:sp>
      <p:sp>
        <p:nvSpPr>
          <p:cNvPr id="14" name="Rettangolo 13"/>
          <p:cNvSpPr/>
          <p:nvPr/>
        </p:nvSpPr>
        <p:spPr>
          <a:xfrm>
            <a:off x="9029701" y="4900614"/>
            <a:ext cx="576263" cy="206375"/>
          </a:xfrm>
          <a:prstGeom prst="rect">
            <a:avLst/>
          </a:prstGeom>
          <a:solidFill>
            <a:srgbClr val="FF0000"/>
          </a:solidFill>
          <a:ln w="3175">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it-IT" dirty="0"/>
              <a:t>  </a:t>
            </a:r>
          </a:p>
        </p:txBody>
      </p:sp>
      <p:sp>
        <p:nvSpPr>
          <p:cNvPr id="25613" name="Rettangolo 14"/>
          <p:cNvSpPr>
            <a:spLocks noChangeArrowheads="1"/>
          </p:cNvSpPr>
          <p:nvPr/>
        </p:nvSpPr>
        <p:spPr bwMode="auto">
          <a:xfrm>
            <a:off x="1774825" y="3127376"/>
            <a:ext cx="2286000"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2000" b="1" dirty="0" smtClean="0">
                <a:latin typeface="Calibri" panose="020F0502020204030204" pitchFamily="34" charset="0"/>
              </a:rPr>
              <a:t>Definisce contenuti e struttura del </a:t>
            </a:r>
            <a:r>
              <a:rPr lang="it-IT" altLang="it-IT" sz="2000" b="1" dirty="0">
                <a:latin typeface="Calibri" panose="020F0502020204030204" pitchFamily="34" charset="0"/>
              </a:rPr>
              <a:t>documento</a:t>
            </a:r>
          </a:p>
        </p:txBody>
      </p:sp>
      <p:sp>
        <p:nvSpPr>
          <p:cNvPr id="25614" name="Rettangolo 15"/>
          <p:cNvSpPr>
            <a:spLocks noChangeArrowheads="1"/>
          </p:cNvSpPr>
          <p:nvPr/>
        </p:nvSpPr>
        <p:spPr bwMode="auto">
          <a:xfrm>
            <a:off x="4953000" y="3127376"/>
            <a:ext cx="22860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2000" b="1" dirty="0">
                <a:latin typeface="Calibri" panose="020F0502020204030204" pitchFamily="34" charset="0"/>
              </a:rPr>
              <a:t>P</a:t>
            </a:r>
            <a:r>
              <a:rPr lang="it-IT" altLang="it-IT" sz="2000" b="1" dirty="0" smtClean="0">
                <a:latin typeface="Calibri" panose="020F0502020204030204" pitchFamily="34" charset="0"/>
              </a:rPr>
              <a:t>resentazione</a:t>
            </a:r>
            <a:endParaRPr lang="it-IT" altLang="it-IT" sz="2000" b="1" dirty="0">
              <a:latin typeface="Calibri" panose="020F0502020204030204" pitchFamily="34" charset="0"/>
            </a:endParaRPr>
          </a:p>
          <a:p>
            <a:pPr algn="ctr" eaLnBrk="1" hangingPunct="1"/>
            <a:r>
              <a:rPr lang="it-IT" altLang="it-IT" sz="2000" b="1" dirty="0">
                <a:latin typeface="Calibri" panose="020F0502020204030204" pitchFamily="34" charset="0"/>
              </a:rPr>
              <a:t>del documento</a:t>
            </a:r>
          </a:p>
        </p:txBody>
      </p:sp>
      <p:sp>
        <p:nvSpPr>
          <p:cNvPr id="25615" name="Rettangolo 16"/>
          <p:cNvSpPr>
            <a:spLocks noChangeArrowheads="1"/>
          </p:cNvSpPr>
          <p:nvPr/>
        </p:nvSpPr>
        <p:spPr bwMode="auto">
          <a:xfrm>
            <a:off x="8067675" y="3133725"/>
            <a:ext cx="2286000"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it-IT" altLang="it-IT" sz="2000" b="1" dirty="0" smtClean="0">
                <a:latin typeface="Calibri" panose="020F0502020204030204" pitchFamily="34" charset="0"/>
              </a:rPr>
              <a:t>Definiamo</a:t>
            </a:r>
            <a:r>
              <a:rPr lang="it-IT" altLang="it-IT" sz="2000" b="1" dirty="0">
                <a:latin typeface="Calibri" panose="020F0502020204030204" pitchFamily="34" charset="0"/>
              </a:rPr>
              <a:t> </a:t>
            </a:r>
            <a:r>
              <a:rPr lang="it-IT" altLang="it-IT" sz="2000" b="1" dirty="0" smtClean="0">
                <a:latin typeface="Calibri" panose="020F0502020204030204" pitchFamily="34" charset="0"/>
              </a:rPr>
              <a:t>il comportamento della </a:t>
            </a:r>
            <a:r>
              <a:rPr lang="it-IT" altLang="it-IT" sz="2000" b="1" dirty="0">
                <a:latin typeface="Calibri" panose="020F0502020204030204" pitchFamily="34" charset="0"/>
              </a:rPr>
              <a:t>pagina</a:t>
            </a:r>
          </a:p>
        </p:txBody>
      </p:sp>
      <p:pic>
        <p:nvPicPr>
          <p:cNvPr id="25616" name="Picture 2" descr="http://upload.wikimedia.org/wikipedia/commons/thumb/6/6e/HTML5-logo.svg/220px-HTML5-logo.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9650" y="1063625"/>
            <a:ext cx="1511300" cy="144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617" name="Picture 5" descr="D:\Ciro\progetti\corsi\HTML 5\images\css3.jpg"/>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4938" y="847726"/>
            <a:ext cx="1490662" cy="178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619" name="Picture 9" descr="D:\Ciro\FH11\t&amp;c\img\sfum.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52663" y="2549526"/>
            <a:ext cx="149860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620" name="Picture 9" descr="D:\Ciro\FH11\t&amp;c\img\sfum.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53050" y="2549526"/>
            <a:ext cx="1500188"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621" name="Picture 9" descr="D:\Ciro\FH11\t&amp;c\img\sfum.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5188" y="2549526"/>
            <a:ext cx="1498600"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egnaposto data 1"/>
          <p:cNvSpPr>
            <a:spLocks noGrp="1"/>
          </p:cNvSpPr>
          <p:nvPr>
            <p:ph type="dt" sz="quarter" idx="10"/>
          </p:nvPr>
        </p:nvSpPr>
        <p:spPr/>
        <p:txBody>
          <a:bodyPr/>
          <a:lstStyle/>
          <a:p>
            <a:pPr>
              <a:defRPr/>
            </a:pPr>
            <a:fld id="{9E88449C-B307-41E0-A069-896421E44EAC}" type="datetime1">
              <a:rPr lang="it-IT" smtClean="0"/>
              <a:t>04/10/16</a:t>
            </a:fld>
            <a:endParaRPr lang="it-IT" dirty="0"/>
          </a:p>
        </p:txBody>
      </p:sp>
      <p:sp>
        <p:nvSpPr>
          <p:cNvPr id="25623" name="Segnaposto numero diapositiva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2DD8EE0-45C3-496A-ABDA-1831154D802E}" type="slidenum">
              <a:rPr lang="it-IT" altLang="it-IT">
                <a:solidFill>
                  <a:srgbClr val="2B4A76"/>
                </a:solidFill>
                <a:latin typeface="Lucida Sans Unicode" panose="020B0602030504020204" pitchFamily="34" charset="0"/>
              </a:rPr>
              <a:pPr/>
              <a:t>4</a:t>
            </a:fld>
            <a:endParaRPr lang="it-IT" altLang="it-IT">
              <a:solidFill>
                <a:srgbClr val="2B4A76"/>
              </a:solidFill>
              <a:latin typeface="Lucida Sans Unicode" panose="020B0602030504020204" pitchFamily="34" charset="0"/>
            </a:endParaRPr>
          </a:p>
        </p:txBody>
      </p:sp>
      <p:pic>
        <p:nvPicPr>
          <p:cNvPr id="26" name="Immagine 25" descr="html5-css.png"/>
          <p:cNvPicPr>
            <a:picLocks noChangeAspect="1"/>
          </p:cNvPicPr>
          <p:nvPr/>
        </p:nvPicPr>
        <p:blipFill rotWithShape="1">
          <a:blip r:embed="rId10">
            <a:extLst>
              <a:ext uri="{28A0092B-C50C-407E-A947-70E740481C1C}">
                <a14:useLocalDpi xmlns:a14="http://schemas.microsoft.com/office/drawing/2010/main" val="0"/>
              </a:ext>
            </a:extLst>
          </a:blip>
          <a:srcRect l="71201" r="-415"/>
          <a:stretch/>
        </p:blipFill>
        <p:spPr>
          <a:xfrm>
            <a:off x="8555194" y="980726"/>
            <a:ext cx="1156790" cy="1509141"/>
          </a:xfrm>
          <a:prstGeom prst="rect">
            <a:avLst/>
          </a:prstGeom>
        </p:spPr>
      </p:pic>
      <p:sp>
        <p:nvSpPr>
          <p:cNvPr id="27" name="Titolo 5"/>
          <p:cNvSpPr txBox="1">
            <a:spLocks/>
          </p:cNvSpPr>
          <p:nvPr/>
        </p:nvSpPr>
        <p:spPr bwMode="auto">
          <a:xfrm>
            <a:off x="388938" y="230899"/>
            <a:ext cx="11595330" cy="562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ctr" defTabSz="914400" rtl="0" eaLnBrk="1" fontAlgn="base" latinLnBrk="0" hangingPunct="1">
              <a:lnSpc>
                <a:spcPct val="100000"/>
              </a:lnSpc>
              <a:spcBef>
                <a:spcPct val="0"/>
              </a:spcBef>
              <a:spcAft>
                <a:spcPct val="0"/>
              </a:spcAft>
              <a:buClrTx/>
              <a:buSzTx/>
              <a:buFontTx/>
              <a:buNone/>
              <a:tabLst/>
              <a:defRPr/>
            </a:pPr>
            <a:r>
              <a:rPr lang="it-IT" altLang="it-IT" noProof="0" dirty="0" smtClean="0">
                <a:ln>
                  <a:noFill/>
                </a:ln>
              </a:rPr>
              <a:t>i Protagonisti</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spTree>
    <p:extLst>
      <p:ext uri="{BB962C8B-B14F-4D97-AF65-F5344CB8AC3E}">
        <p14:creationId xmlns:p14="http://schemas.microsoft.com/office/powerpoint/2010/main" val="60260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xit" presetSubtype="8" fill="hold" grpId="0" nodeType="clickEffect">
                                  <p:stCondLst>
                                    <p:cond delay="0"/>
                                  </p:stCondLst>
                                  <p:childTnLst>
                                    <p:animEffect transition="out" filter="slide(fromLeft)">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2" presetClass="entr" presetSubtype="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slide(fromRight)">
                                      <p:cBhvr>
                                        <p:cTn id="10" dur="500"/>
                                        <p:tgtEl>
                                          <p:spTgt spid="12"/>
                                        </p:tgtEl>
                                      </p:cBhvr>
                                    </p:animEffect>
                                  </p:childTnLst>
                                </p:cTn>
                              </p:par>
                            </p:childTnLst>
                          </p:cTn>
                        </p:par>
                        <p:par>
                          <p:cTn id="11" fill="hold" nodeType="afterGroup">
                            <p:stCondLst>
                              <p:cond delay="500"/>
                            </p:stCondLst>
                            <p:childTnLst>
                              <p:par>
                                <p:cTn id="12" presetID="12" presetClass="exit" presetSubtype="8" fill="hold" grpId="1" nodeType="afterEffect">
                                  <p:stCondLst>
                                    <p:cond delay="1000"/>
                                  </p:stCondLst>
                                  <p:childTnLst>
                                    <p:animEffect transition="out" filter="slide(fromLeft)">
                                      <p:cBhvr>
                                        <p:cTn id="13" dur="500"/>
                                        <p:tgtEl>
                                          <p:spTgt spid="12"/>
                                        </p:tgtEl>
                                      </p:cBhvr>
                                    </p:animEffect>
                                    <p:set>
                                      <p:cBhvr>
                                        <p:cTn id="14" dur="1" fill="hold">
                                          <p:stCondLst>
                                            <p:cond delay="499"/>
                                          </p:stCondLst>
                                        </p:cTn>
                                        <p:tgtEl>
                                          <p:spTgt spid="12"/>
                                        </p:tgtEl>
                                        <p:attrNameLst>
                                          <p:attrName>style.visibility</p:attrName>
                                        </p:attrNameLst>
                                      </p:cBhvr>
                                      <p:to>
                                        <p:strVal val="hidden"/>
                                      </p:to>
                                    </p:set>
                                  </p:childTnLst>
                                </p:cTn>
                              </p:par>
                              <p:par>
                                <p:cTn id="15" presetID="12" presetClass="entr" presetSubtype="2" fill="hold" grpId="0" nodeType="withEffect">
                                  <p:stCondLst>
                                    <p:cond delay="1000"/>
                                  </p:stCondLst>
                                  <p:childTnLst>
                                    <p:set>
                                      <p:cBhvr>
                                        <p:cTn id="16" dur="1" fill="hold">
                                          <p:stCondLst>
                                            <p:cond delay="0"/>
                                          </p:stCondLst>
                                        </p:cTn>
                                        <p:tgtEl>
                                          <p:spTgt spid="13"/>
                                        </p:tgtEl>
                                        <p:attrNameLst>
                                          <p:attrName>style.visibility</p:attrName>
                                        </p:attrNameLst>
                                      </p:cBhvr>
                                      <p:to>
                                        <p:strVal val="visible"/>
                                      </p:to>
                                    </p:set>
                                    <p:animEffect transition="in" filter="slide(fromRight)">
                                      <p:cBhvr>
                                        <p:cTn id="17" dur="500"/>
                                        <p:tgtEl>
                                          <p:spTgt spid="13"/>
                                        </p:tgtEl>
                                      </p:cBhvr>
                                    </p:animEffect>
                                  </p:childTnLst>
                                </p:cTn>
                              </p:par>
                            </p:childTnLst>
                          </p:cTn>
                        </p:par>
                        <p:par>
                          <p:cTn id="18" fill="hold" nodeType="afterGroup">
                            <p:stCondLst>
                              <p:cond delay="2000"/>
                            </p:stCondLst>
                            <p:childTnLst>
                              <p:par>
                                <p:cTn id="19" presetID="12" presetClass="exit" presetSubtype="8" fill="hold" grpId="1" nodeType="afterEffect">
                                  <p:stCondLst>
                                    <p:cond delay="1000"/>
                                  </p:stCondLst>
                                  <p:childTnLst>
                                    <p:animEffect transition="out" filter="slide(fromLeft)">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12" presetClass="entr" presetSubtype="2" fill="hold" grpId="0" nodeType="withEffect">
                                  <p:stCondLst>
                                    <p:cond delay="1000"/>
                                  </p:stCondLst>
                                  <p:childTnLst>
                                    <p:set>
                                      <p:cBhvr>
                                        <p:cTn id="23" dur="1" fill="hold">
                                          <p:stCondLst>
                                            <p:cond delay="0"/>
                                          </p:stCondLst>
                                        </p:cTn>
                                        <p:tgtEl>
                                          <p:spTgt spid="14"/>
                                        </p:tgtEl>
                                        <p:attrNameLst>
                                          <p:attrName>style.visibility</p:attrName>
                                        </p:attrNameLst>
                                      </p:cBhvr>
                                      <p:to>
                                        <p:strVal val="visible"/>
                                      </p:to>
                                    </p:set>
                                    <p:animEffect transition="in" filter="slide(fromRight)">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3" grpId="0" animBg="1"/>
      <p:bldP spid="13" grpId="1"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descr="Schermata 2015-10-27 alle 13.47.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684" y="2321995"/>
            <a:ext cx="6841201" cy="3311664"/>
          </a:xfrm>
          <a:prstGeom prst="rect">
            <a:avLst/>
          </a:prstGeom>
        </p:spPr>
      </p:pic>
      <p:sp>
        <p:nvSpPr>
          <p:cNvPr id="11" name="Titolo 5"/>
          <p:cNvSpPr txBox="1">
            <a:spLocks/>
          </p:cNvSpPr>
          <p:nvPr/>
        </p:nvSpPr>
        <p:spPr bwMode="auto">
          <a:xfrm>
            <a:off x="942890" y="994066"/>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Struttura del documento</a:t>
            </a:r>
          </a:p>
        </p:txBody>
      </p:sp>
    </p:spTree>
    <p:extLst>
      <p:ext uri="{BB962C8B-B14F-4D97-AF65-F5344CB8AC3E}">
        <p14:creationId xmlns:p14="http://schemas.microsoft.com/office/powerpoint/2010/main" val="2123542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lvl="0" eaLnBrk="1" fontAlgn="auto" hangingPunct="1">
              <a:spcAft>
                <a:spcPts val="0"/>
              </a:spcAft>
              <a:buClr>
                <a:srgbClr val="2DA2BF"/>
              </a:buClr>
              <a:defRPr/>
            </a:pPr>
            <a:r>
              <a:rPr lang="it-IT" dirty="0">
                <a:latin typeface="Lucida Sans unicode"/>
                <a:cs typeface="Lucida Sans unicode"/>
              </a:rPr>
              <a:t>È un </a:t>
            </a:r>
            <a:r>
              <a:rPr lang="it-IT" dirty="0" err="1">
                <a:latin typeface="Lucida Sans unicode"/>
                <a:cs typeface="Lucida Sans unicode"/>
              </a:rPr>
              <a:t>tag</a:t>
            </a:r>
            <a:r>
              <a:rPr lang="it-IT" dirty="0">
                <a:latin typeface="Lucida Sans unicode"/>
                <a:cs typeface="Lucida Sans unicode"/>
              </a:rPr>
              <a:t> che non necessita di chiusura, il suo compito è fornire informazioni al server web riguardo il tipo di documento visualizzato</a:t>
            </a:r>
            <a:endParaRPr kumimoji="0" lang="it-IT" sz="1600" b="0" i="0" u="none" strike="noStrike" kern="1200" cap="none" spc="0" normalizeH="0" baseline="0" noProof="0" dirty="0">
              <a:ln>
                <a:noFill/>
              </a:ln>
              <a:solidFill>
                <a:sysClr val="windowText" lastClr="000000"/>
              </a:solidFill>
              <a:effectLst/>
              <a:uLnTx/>
              <a:uFillTx/>
              <a:latin typeface="Lucida Sans unicode"/>
              <a:cs typeface="Lucida Sans unicode"/>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&lt;!</a:t>
            </a:r>
            <a:r>
              <a:rPr kumimoji="0" lang="it-IT" altLang="it-IT" sz="3200" b="1" i="0" u="none" strike="noStrike" kern="1200" cap="none" spc="0" normalizeH="0" baseline="0" noProof="0" dirty="0" err="1" smtClean="0">
                <a:ln>
                  <a:noFill/>
                </a:ln>
                <a:solidFill>
                  <a:srgbClr val="0070C0"/>
                </a:solidFill>
                <a:effectLst/>
                <a:uLnTx/>
                <a:uFillTx/>
                <a:latin typeface="Calibri" pitchFamily="34" charset="0"/>
                <a:ea typeface="+mj-ea"/>
                <a:cs typeface="+mj-cs"/>
              </a:rPr>
              <a:t>doctype</a:t>
            </a:r>
            <a:r>
              <a:rPr kumimoji="0" lang="it-IT" altLang="it-IT" sz="3200" b="1" i="0" u="none" strike="noStrike" kern="1200" cap="none" spc="0" normalizeH="0" noProof="0" dirty="0" smtClean="0">
                <a:ln>
                  <a:noFill/>
                </a:ln>
                <a:solidFill>
                  <a:srgbClr val="0070C0"/>
                </a:solidFill>
                <a:effectLst/>
                <a:uLnTx/>
                <a:uFillTx/>
                <a:latin typeface="Calibri" pitchFamily="34" charset="0"/>
                <a:ea typeface="+mj-ea"/>
                <a:cs typeface="+mj-cs"/>
              </a:rPr>
              <a:t> html</a:t>
            </a: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&gt;</a:t>
            </a:r>
          </a:p>
        </p:txBody>
      </p:sp>
      <p:pic>
        <p:nvPicPr>
          <p:cNvPr id="9" name="Immagine 8"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0918" y="2208154"/>
            <a:ext cx="5836054" cy="3157210"/>
          </a:xfrm>
          <a:prstGeom prst="rect">
            <a:avLst/>
          </a:prstGeom>
        </p:spPr>
      </p:pic>
    </p:spTree>
    <p:extLst>
      <p:ext uri="{BB962C8B-B14F-4D97-AF65-F5344CB8AC3E}">
        <p14:creationId xmlns:p14="http://schemas.microsoft.com/office/powerpoint/2010/main" val="182914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it-IT" dirty="0" smtClean="0">
                <a:latin typeface="Lucida Sans"/>
                <a:cs typeface="Lucida Sans"/>
              </a:rPr>
              <a:t>Dichiara che </a:t>
            </a:r>
            <a:r>
              <a:rPr lang="it-IT" dirty="0">
                <a:latin typeface="Lucida Sans"/>
                <a:cs typeface="Lucida Sans"/>
              </a:rPr>
              <a:t>il codice compreso tra apertura e chiusura è realizzato in  linguaggio HTML.</a:t>
            </a: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&lt;</a:t>
            </a:r>
            <a:r>
              <a:rPr kumimoji="0" lang="it-IT" altLang="it-IT" sz="3200" b="1" i="0" u="none" strike="noStrike" kern="1200" cap="none" spc="0" normalizeH="0" noProof="0" dirty="0" smtClean="0">
                <a:ln>
                  <a:noFill/>
                </a:ln>
                <a:solidFill>
                  <a:srgbClr val="0070C0"/>
                </a:solidFill>
                <a:effectLst/>
                <a:uLnTx/>
                <a:uFillTx/>
                <a:latin typeface="Calibri" pitchFamily="34" charset="0"/>
                <a:ea typeface="+mj-ea"/>
                <a:cs typeface="+mj-cs"/>
              </a:rPr>
              <a:t>html</a:t>
            </a: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&gt;</a:t>
            </a:r>
          </a:p>
        </p:txBody>
      </p:sp>
      <p:pic>
        <p:nvPicPr>
          <p:cNvPr id="7" name="Immagine 6" descr="Schermata 2015-10-27 alle 13.54.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5400" y="2011672"/>
            <a:ext cx="4878278" cy="2400175"/>
          </a:xfrm>
          <a:prstGeom prst="rect">
            <a:avLst/>
          </a:prstGeom>
        </p:spPr>
      </p:pic>
    </p:spTree>
    <p:extLst>
      <p:ext uri="{BB962C8B-B14F-4D97-AF65-F5344CB8AC3E}">
        <p14:creationId xmlns:p14="http://schemas.microsoft.com/office/powerpoint/2010/main" val="1535259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Nel </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tag</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&lt;head&gt; vengono inserite tutta una serie di informazioni aggiuntive che riguardano:</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285750" marR="0" lvl="0" indent="-200025" algn="l" defTabSz="914400" rtl="0" eaLnBrk="1" fontAlgn="auto" latinLnBrk="0" hangingPunct="1">
              <a:lnSpc>
                <a:spcPct val="100000"/>
              </a:lnSpc>
              <a:spcBef>
                <a:spcPts val="400"/>
              </a:spcBef>
              <a:spcAft>
                <a:spcPts val="0"/>
              </a:spcAft>
              <a:buClr>
                <a:srgbClr val="2DA2BF"/>
              </a:buClr>
              <a:buSzPct val="68000"/>
              <a:buFont typeface="Arial" pitchFamily="34" charset="0"/>
              <a:buChar char="•"/>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meta-</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tag</a:t>
            </a:r>
            <a:endPar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285750" marR="0" lvl="0" indent="-200025" algn="l" defTabSz="914400" rtl="0" eaLnBrk="1" fontAlgn="auto" latinLnBrk="0" hangingPunct="1">
              <a:lnSpc>
                <a:spcPct val="100000"/>
              </a:lnSpc>
              <a:spcBef>
                <a:spcPts val="400"/>
              </a:spcBef>
              <a:spcAft>
                <a:spcPts val="0"/>
              </a:spcAft>
              <a:buClr>
                <a:srgbClr val="2DA2BF"/>
              </a:buClr>
              <a:buSzPct val="68000"/>
              <a:buFont typeface="Arial" pitchFamily="34" charset="0"/>
              <a:buChar char="•"/>
              <a:tabLst/>
              <a:defRPr/>
            </a:pP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css</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o link a </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css</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esterni</a:t>
            </a:r>
          </a:p>
          <a:p>
            <a:pPr marL="285750" indent="-200025" eaLnBrk="1" fontAlgn="auto" hangingPunct="1">
              <a:spcAft>
                <a:spcPts val="0"/>
              </a:spcAft>
              <a:buClr>
                <a:srgbClr val="2DA2BF"/>
              </a:buClr>
              <a:buFont typeface="Arial" pitchFamily="34" charset="0"/>
              <a:buChar char="•"/>
              <a:defRPr/>
            </a:pPr>
            <a:r>
              <a:rPr lang="it-IT" dirty="0">
                <a:solidFill>
                  <a:sysClr val="windowText" lastClr="000000"/>
                </a:solidFill>
                <a:latin typeface="Lucida Sans Unicode"/>
              </a:rPr>
              <a:t>script </a:t>
            </a:r>
            <a:r>
              <a:rPr lang="it-IT" dirty="0" err="1">
                <a:solidFill>
                  <a:sysClr val="windowText" lastClr="000000"/>
                </a:solidFill>
                <a:latin typeface="Lucida Sans Unicode"/>
              </a:rPr>
              <a:t>javascript</a:t>
            </a:r>
            <a:r>
              <a:rPr lang="it-IT" dirty="0">
                <a:solidFill>
                  <a:sysClr val="windowText" lastClr="000000"/>
                </a:solidFill>
                <a:latin typeface="Lucida Sans Unicode"/>
              </a:rPr>
              <a:t> o link a script </a:t>
            </a:r>
            <a:r>
              <a:rPr lang="it-IT" dirty="0" smtClean="0">
                <a:solidFill>
                  <a:sysClr val="windowText" lastClr="000000"/>
                </a:solidFill>
                <a:latin typeface="Lucida Sans Unicode"/>
              </a:rPr>
              <a:t>esterni</a:t>
            </a:r>
            <a:endPar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I </a:t>
            </a:r>
            <a:r>
              <a:rPr kumimoji="0" 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tag</a:t>
            </a: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inseriti in &lt;head&gt; non saranno visibili dal browser</a:t>
            </a:r>
            <a:endParaRPr kumimoji="0" lang="it-IT" sz="1600" b="0" i="0" u="none" strike="noStrike" kern="1200" cap="none" spc="0" normalizeH="0" baseline="0" noProof="0" dirty="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&lt;head&gt;</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7" name="Segnaposto immagine 9"/>
          <p:cNvPicPr>
            <a:picLocks noChangeAspect="1"/>
          </p:cNvPicPr>
          <p:nvPr/>
        </p:nvPicPr>
        <p:blipFill>
          <a:blip r:embed="rId2">
            <a:extLst>
              <a:ext uri="{28A0092B-C50C-407E-A947-70E740481C1C}">
                <a14:useLocalDpi xmlns:a14="http://schemas.microsoft.com/office/drawing/2010/main" val="0"/>
              </a:ext>
            </a:extLst>
          </a:blip>
          <a:srcRect l="-14165" t="-2261" r="-11942" b="-40"/>
          <a:stretch>
            <a:fillRect/>
          </a:stretch>
        </p:blipFill>
        <p:spPr bwMode="auto">
          <a:xfrm>
            <a:off x="6201003" y="1981993"/>
            <a:ext cx="4327660" cy="3510713"/>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448091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Il tag &lt;body&gt; rappresenta praticamente tutto quello che viene mostrato a video dal browser</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il &lt;body&gt; è il corpo della pagina</a:t>
            </a: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&lt;body&gt;</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7" name="Segnaposto immagine 9"/>
          <p:cNvPicPr>
            <a:picLocks noChangeAspect="1"/>
          </p:cNvPicPr>
          <p:nvPr/>
        </p:nvPicPr>
        <p:blipFill>
          <a:blip r:embed="rId2">
            <a:extLst>
              <a:ext uri="{28A0092B-C50C-407E-A947-70E740481C1C}">
                <a14:useLocalDpi xmlns:a14="http://schemas.microsoft.com/office/drawing/2010/main" val="0"/>
              </a:ext>
            </a:extLst>
          </a:blip>
          <a:srcRect l="-13771" t="1833" r="-12581" b="4726"/>
          <a:stretch>
            <a:fillRect/>
          </a:stretch>
        </p:blipFill>
        <p:spPr bwMode="auto">
          <a:xfrm>
            <a:off x="6383882" y="903288"/>
            <a:ext cx="3817937" cy="4240212"/>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1116300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840287"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1" indent="0" algn="l" defTabSz="914400" rtl="0" eaLnBrk="1" fontAlgn="auto" latinLnBrk="0" hangingPunct="1">
              <a:lnSpc>
                <a:spcPct val="120000"/>
              </a:lnSpc>
              <a:spcBef>
                <a:spcPts val="324"/>
              </a:spcBef>
              <a:spcAft>
                <a:spcPts val="0"/>
              </a:spcAft>
              <a:buClr>
                <a:srgbClr val="2DA2BF"/>
              </a:buClr>
              <a:buSzTx/>
              <a:buFont typeface="Verdana"/>
              <a:buNone/>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Elementi HTML devono essere </a:t>
            </a:r>
            <a:r>
              <a:rPr kumimoji="0" 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annidati correttamente</a:t>
            </a:r>
          </a:p>
          <a:p>
            <a:pPr marL="0" marR="0" lvl="1" indent="0" algn="l" defTabSz="914400" rtl="0" eaLnBrk="1" fontAlgn="auto" latinLnBrk="0" hangingPunct="1">
              <a:lnSpc>
                <a:spcPct val="120000"/>
              </a:lnSpc>
              <a:spcBef>
                <a:spcPts val="324"/>
              </a:spcBef>
              <a:spcAft>
                <a:spcPts val="0"/>
              </a:spcAft>
              <a:buClr>
                <a:srgbClr val="2DA2BF"/>
              </a:buClr>
              <a:buSzTx/>
              <a:buFont typeface="Verdana"/>
              <a:buNone/>
              <a:tabLst/>
              <a:defRPr/>
            </a:pPr>
            <a:endPar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1" indent="0" algn="l" defTabSz="914400" rtl="0" eaLnBrk="1" fontAlgn="auto" latinLnBrk="0" hangingPunct="1">
              <a:lnSpc>
                <a:spcPct val="120000"/>
              </a:lnSpc>
              <a:spcBef>
                <a:spcPts val="324"/>
              </a:spcBef>
              <a:spcAft>
                <a:spcPts val="0"/>
              </a:spcAft>
              <a:buClr>
                <a:srgbClr val="2DA2BF"/>
              </a:buClr>
              <a:buSzTx/>
              <a:buFont typeface="Verdana"/>
              <a:buNone/>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Elementi HTML devono essere sempre </a:t>
            </a:r>
            <a:r>
              <a:rPr kumimoji="0" 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chiusi</a:t>
            </a:r>
          </a:p>
          <a:p>
            <a:pPr marL="0" marR="0" lvl="1" indent="0" algn="l" defTabSz="914400" rtl="0" eaLnBrk="1" fontAlgn="auto" latinLnBrk="0" hangingPunct="1">
              <a:lnSpc>
                <a:spcPct val="120000"/>
              </a:lnSpc>
              <a:spcBef>
                <a:spcPts val="324"/>
              </a:spcBef>
              <a:spcAft>
                <a:spcPts val="0"/>
              </a:spcAft>
              <a:buClr>
                <a:srgbClr val="2DA2BF"/>
              </a:buClr>
              <a:buSzTx/>
              <a:buFont typeface="Verdana"/>
              <a:buNone/>
              <a:tabLst/>
              <a:defRPr/>
            </a:pPr>
            <a:endPar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1" indent="0" algn="l" defTabSz="914400" rtl="0" eaLnBrk="1" fontAlgn="auto" latinLnBrk="0" hangingPunct="1">
              <a:lnSpc>
                <a:spcPct val="120000"/>
              </a:lnSpc>
              <a:spcBef>
                <a:spcPts val="324"/>
              </a:spcBef>
              <a:spcAft>
                <a:spcPts val="0"/>
              </a:spcAft>
              <a:buClr>
                <a:srgbClr val="2DA2BF"/>
              </a:buClr>
              <a:buSzTx/>
              <a:buFont typeface="Verdana"/>
              <a:buNone/>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Elementi HTML non devono essere necessariamente in </a:t>
            </a:r>
            <a:r>
              <a:rPr kumimoji="0" 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minuscolo</a:t>
            </a:r>
          </a:p>
          <a:p>
            <a:pPr marL="0" marR="0" lvl="1" indent="0" algn="l" defTabSz="914400" rtl="0" eaLnBrk="1" fontAlgn="auto" latinLnBrk="0" hangingPunct="1">
              <a:lnSpc>
                <a:spcPct val="120000"/>
              </a:lnSpc>
              <a:spcBef>
                <a:spcPts val="324"/>
              </a:spcBef>
              <a:spcAft>
                <a:spcPts val="0"/>
              </a:spcAft>
              <a:buClr>
                <a:srgbClr val="2DA2BF"/>
              </a:buClr>
              <a:buSzTx/>
              <a:buFont typeface="Verdana"/>
              <a:buNone/>
              <a:tabLst/>
              <a:defRPr/>
            </a:pPr>
            <a:endPar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1" indent="0" algn="l" defTabSz="914400" rtl="0" eaLnBrk="1" fontAlgn="auto" latinLnBrk="0" hangingPunct="1">
              <a:lnSpc>
                <a:spcPct val="120000"/>
              </a:lnSpc>
              <a:spcBef>
                <a:spcPts val="324"/>
              </a:spcBef>
              <a:spcAft>
                <a:spcPts val="0"/>
              </a:spcAft>
              <a:buClr>
                <a:srgbClr val="2DA2BF"/>
              </a:buClr>
              <a:buSzTx/>
              <a:buFont typeface="Verdana"/>
              <a:buNone/>
              <a:tabLst/>
              <a:defRPr/>
            </a:pPr>
            <a:r>
              <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Documenti HTML devono avere </a:t>
            </a:r>
            <a:r>
              <a:rPr kumimoji="0" 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un elemento principale</a:t>
            </a:r>
            <a:endParaRPr kumimoji="0" lang="it-IT" sz="1600" b="1" i="0" u="none" strike="noStrike" kern="1200" cap="none" spc="0" normalizeH="0" baseline="0" noProof="0" dirty="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Elementi HTML </a:t>
            </a:r>
          </a:p>
        </p:txBody>
      </p:sp>
      <p:pic>
        <p:nvPicPr>
          <p:cNvPr id="7" name="Segnaposto immagine 9"/>
          <p:cNvPicPr>
            <a:picLocks noChangeAspect="1"/>
          </p:cNvPicPr>
          <p:nvPr/>
        </p:nvPicPr>
        <p:blipFill>
          <a:blip r:embed="rId3">
            <a:extLst>
              <a:ext uri="{28A0092B-C50C-407E-A947-70E740481C1C}">
                <a14:useLocalDpi xmlns:a14="http://schemas.microsoft.com/office/drawing/2010/main" val="0"/>
              </a:ext>
            </a:extLst>
          </a:blip>
          <a:srcRect l="3773" r="3773"/>
          <a:stretch>
            <a:fillRect/>
          </a:stretch>
        </p:blipFill>
        <p:spPr bwMode="auto">
          <a:xfrm>
            <a:off x="6479676" y="1976620"/>
            <a:ext cx="4641169" cy="3765040"/>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1111777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23468"/>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Il </a:t>
            </a:r>
            <a:r>
              <a:rPr kumimoji="0" lang="it-IT" alt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tag</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più esterno sarà l’ultimo ad essere chiuso, così come quello più interno sarà il primo ad essere chiuso</a:t>
            </a:r>
          </a:p>
        </p:txBody>
      </p:sp>
      <p:sp>
        <p:nvSpPr>
          <p:cNvPr id="6" name="Titolo 5"/>
          <p:cNvSpPr txBox="1">
            <a:spLocks/>
          </p:cNvSpPr>
          <p:nvPr/>
        </p:nvSpPr>
        <p:spPr bwMode="auto">
          <a:xfrm>
            <a:off x="388938" y="1340768"/>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Elementi annidati correttamente</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7" name="Segnaposto immagine 10"/>
          <p:cNvPicPr>
            <a:picLocks noChangeAspect="1"/>
          </p:cNvPicPr>
          <p:nvPr/>
        </p:nvPicPr>
        <p:blipFill>
          <a:blip r:embed="rId2">
            <a:extLst>
              <a:ext uri="{28A0092B-C50C-407E-A947-70E740481C1C}">
                <a14:useLocalDpi xmlns:a14="http://schemas.microsoft.com/office/drawing/2010/main" val="0"/>
              </a:ext>
            </a:extLst>
          </a:blip>
          <a:srcRect t="9439" b="9439"/>
          <a:stretch>
            <a:fillRect/>
          </a:stretch>
        </p:blipFill>
        <p:spPr bwMode="auto">
          <a:xfrm>
            <a:off x="6653847" y="1974181"/>
            <a:ext cx="3817937" cy="3097212"/>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1476611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2" y="2695575"/>
            <a:ext cx="4903393"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b="0" i="0" u="none" strike="noStrike" kern="1200" cap="none" spc="0" normalizeH="0" baseline="0" noProof="0" dirty="0" smtClean="0">
                <a:ln>
                  <a:noFill/>
                </a:ln>
                <a:solidFill>
                  <a:sysClr val="windowText" lastClr="000000"/>
                </a:solidFill>
                <a:effectLst/>
                <a:uLnTx/>
                <a:uFillTx/>
                <a:latin typeface="Lucida Sans Unicode"/>
                <a:ea typeface="+mn-ea"/>
                <a:cs typeface="+mn-cs"/>
              </a:rPr>
              <a:t>In HTML ogni </a:t>
            </a:r>
            <a:r>
              <a:rPr kumimoji="0" lang="it-IT" altLang="it-IT"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tag</a:t>
            </a:r>
            <a:r>
              <a:rPr kumimoji="0" lang="it-IT" altLang="it-IT" b="0" i="0" u="none" strike="noStrike" kern="1200" cap="none" spc="0" normalizeH="0" baseline="0" noProof="0" dirty="0" smtClean="0">
                <a:ln>
                  <a:noFill/>
                </a:ln>
                <a:solidFill>
                  <a:sysClr val="windowText" lastClr="000000"/>
                </a:solidFill>
                <a:effectLst/>
                <a:uLnTx/>
                <a:uFillTx/>
                <a:latin typeface="Lucida Sans Unicode"/>
                <a:ea typeface="+mn-ea"/>
                <a:cs typeface="+mn-cs"/>
              </a:rPr>
              <a:t> aperto deve necessariamente essere chiuso</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b="0" i="0" u="none" strike="noStrike" kern="1200" cap="none" spc="0" normalizeH="0" baseline="0" noProof="0" dirty="0" smtClean="0">
                <a:ln>
                  <a:noFill/>
                </a:ln>
                <a:solidFill>
                  <a:sysClr val="windowText" lastClr="000000"/>
                </a:solidFill>
                <a:effectLst/>
                <a:uLnTx/>
                <a:uFillTx/>
                <a:latin typeface="Lucida Sans Unicode"/>
                <a:ea typeface="+mn-ea"/>
                <a:cs typeface="+mn-cs"/>
              </a:rPr>
              <a:t>Nel caso di </a:t>
            </a:r>
            <a:r>
              <a:rPr kumimoji="0" lang="it-IT" altLang="it-IT"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tag</a:t>
            </a:r>
            <a:r>
              <a:rPr kumimoji="0" lang="it-IT" altLang="it-IT" b="0" i="0" u="none" strike="noStrike" kern="1200" cap="none" spc="0" normalizeH="0" baseline="0" noProof="0" dirty="0" smtClean="0">
                <a:ln>
                  <a:noFill/>
                </a:ln>
                <a:solidFill>
                  <a:sysClr val="windowText" lastClr="000000"/>
                </a:solidFill>
                <a:effectLst/>
                <a:uLnTx/>
                <a:uFillTx/>
                <a:latin typeface="Lucida Sans Unicode"/>
                <a:ea typeface="+mn-ea"/>
                <a:cs typeface="+mn-cs"/>
              </a:rPr>
              <a:t> senza valori la sintassi da usare per la chiusura consisterà nell’aggiungere alla fine " /&gt;"</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b="1" i="0" u="none" strike="noStrike" kern="1200" cap="none" spc="0" normalizeH="0" baseline="0" noProof="0" dirty="0" smtClean="0">
                <a:ln>
                  <a:noFill/>
                </a:ln>
                <a:solidFill>
                  <a:sysClr val="windowText" lastClr="000000"/>
                </a:solidFill>
                <a:effectLst/>
                <a:uLnTx/>
                <a:uFillTx/>
                <a:latin typeface="Lucida Sans Unicode"/>
                <a:ea typeface="+mn-ea"/>
                <a:cs typeface="+mn-cs"/>
              </a:rPr>
              <a:t>ES. &lt;</a:t>
            </a:r>
            <a:r>
              <a:rPr kumimoji="0" lang="it-IT" altLang="it-IT" b="1" i="0" u="none" strike="noStrike" kern="1200" cap="none" spc="0" normalizeH="0" baseline="0" noProof="0" dirty="0" err="1" smtClean="0">
                <a:ln>
                  <a:noFill/>
                </a:ln>
                <a:solidFill>
                  <a:sysClr val="windowText" lastClr="000000"/>
                </a:solidFill>
                <a:effectLst/>
                <a:uLnTx/>
                <a:uFillTx/>
                <a:latin typeface="Lucida Sans Unicode"/>
                <a:ea typeface="+mn-ea"/>
                <a:cs typeface="+mn-cs"/>
              </a:rPr>
              <a:t>img</a:t>
            </a:r>
            <a:r>
              <a:rPr kumimoji="0" lang="it-IT" altLang="it-IT" b="1" i="0" u="none" strike="noStrike" kern="1200" cap="none" spc="0" normalizeH="0" baseline="0" noProof="0" dirty="0" smtClean="0">
                <a:ln>
                  <a:noFill/>
                </a:ln>
                <a:solidFill>
                  <a:sysClr val="windowText" lastClr="000000"/>
                </a:solidFill>
                <a:effectLst/>
                <a:uLnTx/>
                <a:uFillTx/>
                <a:latin typeface="Lucida Sans Unicode"/>
                <a:ea typeface="+mn-ea"/>
                <a:cs typeface="+mn-cs"/>
              </a:rPr>
              <a:t> </a:t>
            </a:r>
            <a:r>
              <a:rPr kumimoji="0" lang="it-IT" altLang="it-IT" b="1" i="0" u="none" strike="noStrike" kern="1200" cap="none" spc="0" normalizeH="0" baseline="0" noProof="0" dirty="0" err="1" smtClean="0">
                <a:ln>
                  <a:noFill/>
                </a:ln>
                <a:solidFill>
                  <a:sysClr val="windowText" lastClr="000000"/>
                </a:solidFill>
                <a:effectLst/>
                <a:uLnTx/>
                <a:uFillTx/>
                <a:latin typeface="Lucida Sans Unicode"/>
                <a:ea typeface="+mn-ea"/>
                <a:cs typeface="+mn-cs"/>
              </a:rPr>
              <a:t>src</a:t>
            </a:r>
            <a:r>
              <a:rPr kumimoji="0" lang="it-IT" altLang="it-IT" b="1" i="0" u="none" strike="noStrike" kern="1200" cap="none" spc="0" normalizeH="0" baseline="0" noProof="0" dirty="0" smtClean="0">
                <a:ln>
                  <a:noFill/>
                </a:ln>
                <a:solidFill>
                  <a:sysClr val="windowText" lastClr="000000"/>
                </a:solidFill>
                <a:effectLst/>
                <a:uLnTx/>
                <a:uFillTx/>
                <a:latin typeface="Lucida Sans Unicode"/>
                <a:ea typeface="+mn-ea"/>
                <a:cs typeface="+mn-cs"/>
              </a:rPr>
              <a:t>="</a:t>
            </a:r>
            <a:r>
              <a:rPr kumimoji="0" lang="it-IT" altLang="it-IT" b="1" i="0" u="none" strike="noStrike" kern="1200" cap="none" spc="0" normalizeH="0" baseline="0" noProof="0" dirty="0" err="1" smtClean="0">
                <a:ln>
                  <a:noFill/>
                </a:ln>
                <a:solidFill>
                  <a:sysClr val="windowText" lastClr="000000"/>
                </a:solidFill>
                <a:effectLst/>
                <a:uLnTx/>
                <a:uFillTx/>
                <a:latin typeface="Lucida Sans Unicode"/>
                <a:ea typeface="+mn-ea"/>
                <a:cs typeface="+mn-cs"/>
              </a:rPr>
              <a:t>path</a:t>
            </a:r>
            <a:r>
              <a:rPr kumimoji="0" lang="it-IT" altLang="it-IT" b="1" i="0" u="none" strike="noStrike" kern="1200" cap="none" spc="0" normalizeH="0" baseline="0" noProof="0" dirty="0" smtClean="0">
                <a:ln>
                  <a:noFill/>
                </a:ln>
                <a:solidFill>
                  <a:sysClr val="windowText" lastClr="000000"/>
                </a:solidFill>
                <a:effectLst/>
                <a:uLnTx/>
                <a:uFillTx/>
                <a:latin typeface="Lucida Sans Unicode"/>
                <a:ea typeface="+mn-ea"/>
                <a:cs typeface="+mn-cs"/>
              </a:rPr>
              <a:t>"  </a:t>
            </a:r>
            <a:r>
              <a:rPr kumimoji="0" lang="it-IT" altLang="it-IT" b="1" i="0" u="none" strike="noStrike" kern="1200" cap="none" spc="0" normalizeH="0" baseline="0" noProof="0" dirty="0" err="1" smtClean="0">
                <a:ln>
                  <a:noFill/>
                </a:ln>
                <a:solidFill>
                  <a:sysClr val="windowText" lastClr="000000"/>
                </a:solidFill>
                <a:effectLst/>
                <a:uLnTx/>
                <a:uFillTx/>
                <a:latin typeface="Lucida Sans Unicode"/>
                <a:ea typeface="+mn-ea"/>
                <a:cs typeface="+mn-cs"/>
              </a:rPr>
              <a:t>border</a:t>
            </a:r>
            <a:r>
              <a:rPr kumimoji="0" lang="it-IT" altLang="it-IT" b="1" i="0" u="none" strike="noStrike" kern="1200" cap="none" spc="0" normalizeH="0" baseline="0" noProof="0" dirty="0" smtClean="0">
                <a:ln>
                  <a:noFill/>
                </a:ln>
                <a:solidFill>
                  <a:sysClr val="windowText" lastClr="000000"/>
                </a:solidFill>
                <a:effectLst/>
                <a:uLnTx/>
                <a:uFillTx/>
                <a:latin typeface="Lucida Sans Unicode"/>
                <a:ea typeface="+mn-ea"/>
                <a:cs typeface="+mn-cs"/>
              </a:rPr>
              <a:t>="0"  /&gt;</a:t>
            </a: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Elementi chiusi</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7" name="Segnaposto immagine 10"/>
          <p:cNvPicPr>
            <a:picLocks noChangeAspect="1"/>
          </p:cNvPicPr>
          <p:nvPr/>
        </p:nvPicPr>
        <p:blipFill>
          <a:blip r:embed="rId2">
            <a:extLst>
              <a:ext uri="{28A0092B-C50C-407E-A947-70E740481C1C}">
                <a14:useLocalDpi xmlns:a14="http://schemas.microsoft.com/office/drawing/2010/main" val="0"/>
              </a:ext>
            </a:extLst>
          </a:blip>
          <a:srcRect t="9439" b="9439"/>
          <a:stretch>
            <a:fillRect/>
          </a:stretch>
        </p:blipFill>
        <p:spPr bwMode="auto">
          <a:xfrm>
            <a:off x="5870077" y="2046288"/>
            <a:ext cx="3817937" cy="3097212"/>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133026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In HTML 5, diversamente dalle versioni precedenti e da XHTML, è consentito scrivere </a:t>
            </a:r>
            <a:r>
              <a:rPr kumimoji="0" lang="it-IT" alt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tag</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in </a:t>
            </a:r>
            <a:r>
              <a:rPr kumimoji="0" lang="it-IT" alt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UpperCase</a:t>
            </a: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&lt;FONT&gt; e &lt;font&gt; sono la stessa cosa!</a:t>
            </a: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Elementi scritti in</a:t>
            </a:r>
            <a:b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b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minuscolo</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7" name="Segnaposto immagine 10"/>
          <p:cNvPicPr>
            <a:picLocks noChangeAspect="1"/>
          </p:cNvPicPr>
          <p:nvPr/>
        </p:nvPicPr>
        <p:blipFill>
          <a:blip r:embed="rId2">
            <a:extLst>
              <a:ext uri="{28A0092B-C50C-407E-A947-70E740481C1C}">
                <a14:useLocalDpi xmlns:a14="http://schemas.microsoft.com/office/drawing/2010/main" val="0"/>
              </a:ext>
            </a:extLst>
          </a:blip>
          <a:srcRect t="9439" b="9439"/>
          <a:stretch>
            <a:fillRect/>
          </a:stretch>
        </p:blipFill>
        <p:spPr bwMode="auto">
          <a:xfrm>
            <a:off x="5974579" y="2046288"/>
            <a:ext cx="4092529" cy="3319968"/>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471586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Con HTML in generale è buon norma inserire sempre il </a:t>
            </a:r>
            <a:r>
              <a:rPr kumimoji="0" lang="it-IT" alt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tag</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a:t>
            </a:r>
            <a:r>
              <a:rPr kumimoji="0" lang="it-IT" altLang="it-IT" sz="1600" b="1" i="0" u="none" strike="noStrike" kern="1200" cap="none" spc="0" normalizeH="0" baseline="0" noProof="0" dirty="0" err="1" smtClean="0">
                <a:ln>
                  <a:noFill/>
                </a:ln>
                <a:solidFill>
                  <a:sysClr val="windowText" lastClr="000000"/>
                </a:solidFill>
                <a:effectLst/>
                <a:uLnTx/>
                <a:uFillTx/>
                <a:latin typeface="Lucida Sans Unicode"/>
                <a:ea typeface="+mn-ea"/>
                <a:cs typeface="+mn-cs"/>
              </a:rPr>
              <a:t>root</a:t>
            </a:r>
            <a:endPar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Altre versioni di HTML, per esempio la 3.2 non necessitavano dell’elemento &lt;html&gt; o &lt;body&gt;</a:t>
            </a: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Elemento principale</a:t>
            </a:r>
          </a:p>
        </p:txBody>
      </p:sp>
      <p:pic>
        <p:nvPicPr>
          <p:cNvPr id="7" name="Segnaposto immagine 9"/>
          <p:cNvPicPr>
            <a:picLocks noChangeAspect="1"/>
          </p:cNvPicPr>
          <p:nvPr/>
        </p:nvPicPr>
        <p:blipFill>
          <a:blip r:embed="rId2">
            <a:extLst>
              <a:ext uri="{28A0092B-C50C-407E-A947-70E740481C1C}">
                <a14:useLocalDpi xmlns:a14="http://schemas.microsoft.com/office/drawing/2010/main" val="0"/>
              </a:ext>
            </a:extLst>
          </a:blip>
          <a:srcRect t="9439" b="9439"/>
          <a:stretch>
            <a:fillRect/>
          </a:stretch>
        </p:blipFill>
        <p:spPr bwMode="auto">
          <a:xfrm>
            <a:off x="5957162" y="2046288"/>
            <a:ext cx="4388621" cy="3560166"/>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129959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data 1"/>
          <p:cNvSpPr>
            <a:spLocks noGrp="1"/>
          </p:cNvSpPr>
          <p:nvPr>
            <p:ph type="dt" sz="quarter" idx="10"/>
          </p:nvPr>
        </p:nvSpPr>
        <p:spPr/>
        <p:txBody>
          <a:bodyPr/>
          <a:lstStyle/>
          <a:p>
            <a:pPr>
              <a:defRPr/>
            </a:pPr>
            <a:fld id="{9E88449C-B307-41E0-A069-896421E44EAC}" type="datetime1">
              <a:rPr lang="it-IT" smtClean="0"/>
              <a:t>04/10/16</a:t>
            </a:fld>
            <a:endParaRPr lang="it-IT" dirty="0"/>
          </a:p>
        </p:txBody>
      </p:sp>
      <p:sp>
        <p:nvSpPr>
          <p:cNvPr id="25623" name="Segnaposto numero diapositiva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2DD8EE0-45C3-496A-ABDA-1831154D802E}" type="slidenum">
              <a:rPr lang="it-IT" altLang="it-IT">
                <a:solidFill>
                  <a:srgbClr val="2B4A76"/>
                </a:solidFill>
                <a:latin typeface="Lucida Sans Unicode" panose="020B0602030504020204" pitchFamily="34" charset="0"/>
              </a:rPr>
              <a:pPr/>
              <a:t>5</a:t>
            </a:fld>
            <a:endParaRPr lang="it-IT" altLang="it-IT">
              <a:solidFill>
                <a:srgbClr val="2B4A76"/>
              </a:solidFill>
              <a:latin typeface="Lucida Sans Unicode" panose="020B0602030504020204" pitchFamily="34" charset="0"/>
            </a:endParaRPr>
          </a:p>
        </p:txBody>
      </p:sp>
      <p:sp>
        <p:nvSpPr>
          <p:cNvPr id="46" name="Rettangolo 45"/>
          <p:cNvSpPr/>
          <p:nvPr/>
        </p:nvSpPr>
        <p:spPr>
          <a:xfrm>
            <a:off x="3731387" y="5157192"/>
            <a:ext cx="5361524" cy="50405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7" name="Rettangolo 46"/>
          <p:cNvSpPr/>
          <p:nvPr/>
        </p:nvSpPr>
        <p:spPr>
          <a:xfrm>
            <a:off x="3731386" y="3573016"/>
            <a:ext cx="5361525" cy="50405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8" name="Rettangolo 47"/>
          <p:cNvSpPr/>
          <p:nvPr/>
        </p:nvSpPr>
        <p:spPr>
          <a:xfrm>
            <a:off x="3731386" y="1844824"/>
            <a:ext cx="5348013" cy="50405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9" name="Segnaposto contenuto 2"/>
          <p:cNvSpPr txBox="1">
            <a:spLocks/>
          </p:cNvSpPr>
          <p:nvPr/>
        </p:nvSpPr>
        <p:spPr>
          <a:xfrm>
            <a:off x="4451467" y="5085184"/>
            <a:ext cx="5303484" cy="6480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b="1" dirty="0" smtClean="0"/>
              <a:t>Struttura e contenuto (html)</a:t>
            </a:r>
            <a:endParaRPr lang="it-IT" dirty="0" smtClean="0"/>
          </a:p>
        </p:txBody>
      </p:sp>
      <p:pic>
        <p:nvPicPr>
          <p:cNvPr id="50" name="Immagine 49" descr="html5-css.png"/>
          <p:cNvPicPr>
            <a:picLocks noChangeAspect="1"/>
          </p:cNvPicPr>
          <p:nvPr/>
        </p:nvPicPr>
        <p:blipFill rotWithShape="1">
          <a:blip r:embed="rId3">
            <a:extLst>
              <a:ext uri="{28A0092B-C50C-407E-A947-70E740481C1C}">
                <a14:useLocalDpi xmlns:a14="http://schemas.microsoft.com/office/drawing/2010/main" val="0"/>
              </a:ext>
            </a:extLst>
          </a:blip>
          <a:srcRect l="-1" r="70787"/>
          <a:stretch/>
        </p:blipFill>
        <p:spPr>
          <a:xfrm>
            <a:off x="3515363" y="4869160"/>
            <a:ext cx="792088" cy="1033354"/>
          </a:xfrm>
          <a:prstGeom prst="rect">
            <a:avLst/>
          </a:prstGeom>
        </p:spPr>
      </p:pic>
      <p:pic>
        <p:nvPicPr>
          <p:cNvPr id="51" name="Immagine 50" descr="html5-css.png"/>
          <p:cNvPicPr>
            <a:picLocks noChangeAspect="1"/>
          </p:cNvPicPr>
          <p:nvPr/>
        </p:nvPicPr>
        <p:blipFill rotWithShape="1">
          <a:blip r:embed="rId3">
            <a:extLst>
              <a:ext uri="{28A0092B-C50C-407E-A947-70E740481C1C}">
                <a14:useLocalDpi xmlns:a14="http://schemas.microsoft.com/office/drawing/2010/main" val="0"/>
              </a:ext>
            </a:extLst>
          </a:blip>
          <a:srcRect l="71201" r="-415"/>
          <a:stretch/>
        </p:blipFill>
        <p:spPr>
          <a:xfrm>
            <a:off x="3515363" y="1484784"/>
            <a:ext cx="792088" cy="1033354"/>
          </a:xfrm>
          <a:prstGeom prst="rect">
            <a:avLst/>
          </a:prstGeom>
        </p:spPr>
      </p:pic>
      <p:pic>
        <p:nvPicPr>
          <p:cNvPr id="52" name="Immagine 51" descr="html5-css.png"/>
          <p:cNvPicPr>
            <a:picLocks noChangeAspect="1"/>
          </p:cNvPicPr>
          <p:nvPr/>
        </p:nvPicPr>
        <p:blipFill rotWithShape="1">
          <a:blip r:embed="rId3">
            <a:extLst>
              <a:ext uri="{28A0092B-C50C-407E-A947-70E740481C1C}">
                <a14:useLocalDpi xmlns:a14="http://schemas.microsoft.com/office/drawing/2010/main" val="0"/>
              </a:ext>
            </a:extLst>
          </a:blip>
          <a:srcRect l="35256" r="35530"/>
          <a:stretch/>
        </p:blipFill>
        <p:spPr>
          <a:xfrm>
            <a:off x="3515363" y="3212976"/>
            <a:ext cx="792088" cy="1033354"/>
          </a:xfrm>
          <a:prstGeom prst="rect">
            <a:avLst/>
          </a:prstGeom>
        </p:spPr>
      </p:pic>
      <p:sp>
        <p:nvSpPr>
          <p:cNvPr id="53" name="Segnaposto contenuto 2"/>
          <p:cNvSpPr txBox="1">
            <a:spLocks/>
          </p:cNvSpPr>
          <p:nvPr/>
        </p:nvSpPr>
        <p:spPr bwMode="auto">
          <a:xfrm>
            <a:off x="4451467" y="3501008"/>
            <a:ext cx="3816424" cy="6480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it-IT" b="1" dirty="0" smtClean="0"/>
              <a:t>Presentazione (</a:t>
            </a:r>
            <a:r>
              <a:rPr lang="it-IT" b="1" dirty="0" err="1" smtClean="0"/>
              <a:t>css</a:t>
            </a:r>
            <a:r>
              <a:rPr lang="it-IT" b="1" dirty="0" smtClean="0"/>
              <a:t>)</a:t>
            </a:r>
            <a:endParaRPr lang="it-IT" dirty="0" smtClean="0"/>
          </a:p>
        </p:txBody>
      </p:sp>
      <p:sp>
        <p:nvSpPr>
          <p:cNvPr id="54" name="Segnaposto contenuto 2"/>
          <p:cNvSpPr txBox="1">
            <a:spLocks/>
          </p:cNvSpPr>
          <p:nvPr/>
        </p:nvSpPr>
        <p:spPr bwMode="auto">
          <a:xfrm>
            <a:off x="4451467" y="1772816"/>
            <a:ext cx="3744416" cy="6480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it-IT" b="1" dirty="0" smtClean="0"/>
              <a:t>Comportamento (</a:t>
            </a:r>
            <a:r>
              <a:rPr lang="it-IT" b="1" dirty="0" err="1" smtClean="0"/>
              <a:t>js</a:t>
            </a:r>
            <a:r>
              <a:rPr lang="it-IT" b="1" dirty="0" smtClean="0"/>
              <a:t>)</a:t>
            </a:r>
            <a:endParaRPr lang="it-IT" dirty="0" smtClean="0"/>
          </a:p>
        </p:txBody>
      </p:sp>
      <p:sp>
        <p:nvSpPr>
          <p:cNvPr id="55" name="Freccia su 54"/>
          <p:cNvSpPr/>
          <p:nvPr/>
        </p:nvSpPr>
        <p:spPr>
          <a:xfrm>
            <a:off x="5603595" y="2564904"/>
            <a:ext cx="648072" cy="648072"/>
          </a:xfrm>
          <a:prstGeom prst="upArrow">
            <a:avLst>
              <a:gd name="adj1" fmla="val 41417"/>
              <a:gd name="adj2" fmla="val 67166"/>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6" name="Freccia su 55"/>
          <p:cNvSpPr/>
          <p:nvPr/>
        </p:nvSpPr>
        <p:spPr>
          <a:xfrm>
            <a:off x="5603595" y="4221088"/>
            <a:ext cx="648072" cy="648072"/>
          </a:xfrm>
          <a:prstGeom prst="upArrow">
            <a:avLst>
              <a:gd name="adj1" fmla="val 41417"/>
              <a:gd name="adj2" fmla="val 67166"/>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7" name="Titolo 5"/>
          <p:cNvSpPr txBox="1">
            <a:spLocks/>
          </p:cNvSpPr>
          <p:nvPr/>
        </p:nvSpPr>
        <p:spPr bwMode="auto">
          <a:xfrm>
            <a:off x="388938" y="230899"/>
            <a:ext cx="11595330" cy="562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ctr" defTabSz="914400" rtl="0" eaLnBrk="1" fontAlgn="base" latinLnBrk="0" hangingPunct="1">
              <a:lnSpc>
                <a:spcPct val="100000"/>
              </a:lnSpc>
              <a:spcBef>
                <a:spcPct val="0"/>
              </a:spcBef>
              <a:spcAft>
                <a:spcPct val="0"/>
              </a:spcAft>
              <a:buClrTx/>
              <a:buSzTx/>
              <a:buFontTx/>
              <a:buNone/>
              <a:tabLst/>
              <a:defRPr/>
            </a:pPr>
            <a:r>
              <a:rPr lang="it-IT" altLang="it-IT" noProof="0" dirty="0" err="1" smtClean="0">
                <a:ln>
                  <a:noFill/>
                </a:ln>
              </a:rPr>
              <a:t>Layer</a:t>
            </a:r>
            <a:r>
              <a:rPr lang="it-IT" altLang="it-IT" noProof="0" dirty="0" smtClean="0">
                <a:ln>
                  <a:noFill/>
                </a:ln>
              </a:rPr>
              <a:t> di una pagina web</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spTree>
    <p:extLst>
      <p:ext uri="{BB962C8B-B14F-4D97-AF65-F5344CB8AC3E}">
        <p14:creationId xmlns:p14="http://schemas.microsoft.com/office/powerpoint/2010/main" val="217866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lvl="0" defTabSz="914400" eaLnBrk="1" hangingPunct="1">
              <a:buClr>
                <a:srgbClr val="2DA2BF"/>
              </a:buClr>
              <a:defRPr/>
            </a:pPr>
            <a:r>
              <a:rPr lang="it-IT" altLang="it-IT" dirty="0">
                <a:solidFill>
                  <a:sysClr val="windowText" lastClr="000000"/>
                </a:solidFill>
                <a:latin typeface="Lucida Sans Unicode"/>
              </a:rPr>
              <a:t>Nella realizzazione di pagine web scritte in HTML occorre tenere presente che ci sono molti caratteri speciali che non vengono codificati correttamente. </a:t>
            </a:r>
            <a:br>
              <a:rPr lang="it-IT" altLang="it-IT" dirty="0">
                <a:solidFill>
                  <a:sysClr val="windowText" lastClr="000000"/>
                </a:solidFill>
                <a:latin typeface="Lucida Sans Unicode"/>
              </a:rPr>
            </a:br>
            <a:r>
              <a:rPr lang="it-IT" altLang="it-IT" dirty="0" smtClean="0">
                <a:solidFill>
                  <a:sysClr val="windowText" lastClr="000000"/>
                </a:solidFill>
                <a:latin typeface="Lucida Sans Unicode"/>
              </a:rPr>
              <a:t>Ad </a:t>
            </a:r>
            <a:r>
              <a:rPr lang="it-IT" altLang="it-IT" dirty="0">
                <a:solidFill>
                  <a:sysClr val="windowText" lastClr="000000"/>
                </a:solidFill>
                <a:latin typeface="Lucida Sans Unicode"/>
              </a:rPr>
              <a:t>esempio tutti i caratteri accentati, così come tutte quelle forme speciali, tipicamente nazionali, di caratteri specifici di certe lingue. </a:t>
            </a:r>
            <a:r>
              <a:rPr lang="it-IT" altLang="it-IT" dirty="0" smtClean="0">
                <a:solidFill>
                  <a:sysClr val="windowText" lastClr="000000"/>
                </a:solidFill>
                <a:latin typeface="Lucida Sans Unicode"/>
              </a:rPr>
              <a:t/>
            </a:r>
            <a:br>
              <a:rPr lang="it-IT" altLang="it-IT" dirty="0" smtClean="0">
                <a:solidFill>
                  <a:sysClr val="windowText" lastClr="000000"/>
                </a:solidFill>
                <a:latin typeface="Lucida Sans Unicode"/>
              </a:rPr>
            </a:br>
            <a:r>
              <a:rPr lang="it-IT" altLang="it-IT" dirty="0" smtClean="0">
                <a:solidFill>
                  <a:sysClr val="windowText" lastClr="000000"/>
                </a:solidFill>
                <a:latin typeface="Lucida Sans Unicode"/>
              </a:rPr>
              <a:t>Ma </a:t>
            </a:r>
            <a:r>
              <a:rPr lang="it-IT" altLang="it-IT" dirty="0">
                <a:solidFill>
                  <a:sysClr val="windowText" lastClr="000000"/>
                </a:solidFill>
                <a:latin typeface="Lucida Sans Unicode"/>
              </a:rPr>
              <a:t>anche le virgolette, alcuni trattini, il simbolo dell’euro e altri ancora, devono essere opportunamente indicati secondo le specifiche dell’HTML</a:t>
            </a:r>
            <a:r>
              <a:rPr lang="it-IT" altLang="it-IT" dirty="0" smtClean="0">
                <a:solidFill>
                  <a:sysClr val="windowText" lastClr="000000"/>
                </a:solidFill>
                <a:latin typeface="Lucida Sans Unicode"/>
              </a:rPr>
              <a:t>.</a:t>
            </a:r>
            <a:endParaRPr lang="it-IT" altLang="it-IT" baseline="0" dirty="0" smtClean="0">
              <a:solidFill>
                <a:sysClr val="windowText" lastClr="000000"/>
              </a:solidFill>
              <a:latin typeface="Lucida Sans Unicode"/>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Caratteri</a:t>
            </a:r>
            <a:r>
              <a:rPr kumimoji="0" lang="it-IT" altLang="it-IT" sz="3200" b="1" i="0" u="none" strike="noStrike" kern="1200" cap="none" spc="0" normalizeH="0" noProof="0" dirty="0" smtClean="0">
                <a:ln>
                  <a:noFill/>
                </a:ln>
                <a:solidFill>
                  <a:srgbClr val="0070C0"/>
                </a:solidFill>
                <a:effectLst/>
                <a:uLnTx/>
                <a:uFillTx/>
                <a:latin typeface="Calibri" pitchFamily="34" charset="0"/>
                <a:ea typeface="+mj-ea"/>
                <a:cs typeface="+mj-cs"/>
              </a:rPr>
              <a:t> speciali,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noProof="0" dirty="0" smtClean="0">
                <a:ln>
                  <a:noFill/>
                </a:ln>
                <a:solidFill>
                  <a:srgbClr val="0070C0"/>
                </a:solidFill>
                <a:effectLst/>
                <a:uLnTx/>
                <a:uFillTx/>
                <a:latin typeface="Calibri" pitchFamily="34" charset="0"/>
                <a:ea typeface="+mj-ea"/>
                <a:cs typeface="+mj-cs"/>
              </a:rPr>
              <a:t>entità, simboli</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2" name="Immagin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705" y="1672381"/>
            <a:ext cx="6454218" cy="2796455"/>
          </a:xfrm>
          <a:prstGeom prst="rect">
            <a:avLst/>
          </a:prstGeom>
        </p:spPr>
      </p:pic>
      <p:sp>
        <p:nvSpPr>
          <p:cNvPr id="3" name="Rettangolo 2"/>
          <p:cNvSpPr/>
          <p:nvPr/>
        </p:nvSpPr>
        <p:spPr>
          <a:xfrm>
            <a:off x="5314929" y="4855420"/>
            <a:ext cx="6080319" cy="369332"/>
          </a:xfrm>
          <a:prstGeom prst="rect">
            <a:avLst/>
          </a:prstGeom>
        </p:spPr>
        <p:txBody>
          <a:bodyPr wrap="none">
            <a:spAutoFit/>
          </a:bodyPr>
          <a:lstStyle/>
          <a:p>
            <a:r>
              <a:rPr lang="it-IT" b="1" dirty="0"/>
              <a:t>http://</a:t>
            </a:r>
            <a:r>
              <a:rPr lang="it-IT" b="1" dirty="0" err="1"/>
              <a:t>www.textfixer.com</a:t>
            </a:r>
            <a:r>
              <a:rPr lang="it-IT" b="1" dirty="0"/>
              <a:t>/html/html-</a:t>
            </a:r>
            <a:r>
              <a:rPr lang="it-IT" b="1" dirty="0" err="1"/>
              <a:t>character</a:t>
            </a:r>
            <a:r>
              <a:rPr lang="it-IT" b="1" dirty="0"/>
              <a:t>-</a:t>
            </a:r>
            <a:r>
              <a:rPr lang="it-IT" b="1" dirty="0" err="1"/>
              <a:t>encoding.php</a:t>
            </a:r>
            <a:endParaRPr lang="it-IT" b="1" dirty="0"/>
          </a:p>
        </p:txBody>
      </p:sp>
    </p:spTree>
    <p:extLst>
      <p:ext uri="{BB962C8B-B14F-4D97-AF65-F5344CB8AC3E}">
        <p14:creationId xmlns:p14="http://schemas.microsoft.com/office/powerpoint/2010/main" val="1303858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539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defTabSz="914400" eaLnBrk="1" hangingPunct="1">
              <a:buClr>
                <a:srgbClr val="2DA2BF"/>
              </a:buClr>
              <a:defRPr/>
            </a:pPr>
            <a:r>
              <a:rPr lang="it-IT" altLang="it-IT" dirty="0">
                <a:solidFill>
                  <a:sysClr val="windowText" lastClr="000000"/>
                </a:solidFill>
                <a:latin typeface="Lucida Sans Unicode"/>
              </a:rPr>
              <a:t>Le entità per i caratteri sono di due tipi</a:t>
            </a:r>
            <a:r>
              <a:rPr lang="it-IT" altLang="it-IT" dirty="0" smtClean="0">
                <a:solidFill>
                  <a:sysClr val="windowText" lastClr="000000"/>
                </a:solidFill>
                <a:latin typeface="Lucida Sans Unicode"/>
              </a:rPr>
              <a:t>:</a:t>
            </a:r>
          </a:p>
          <a:p>
            <a:pPr defTabSz="914400" eaLnBrk="1" hangingPunct="1">
              <a:buClr>
                <a:srgbClr val="2DA2BF"/>
              </a:buClr>
              <a:defRPr/>
            </a:pPr>
            <a:r>
              <a:rPr lang="it-IT" altLang="it-IT" dirty="0" smtClean="0">
                <a:solidFill>
                  <a:sysClr val="windowText" lastClr="000000"/>
                </a:solidFill>
                <a:latin typeface="Lucida Sans Unicode"/>
              </a:rPr>
              <a:t>- </a:t>
            </a:r>
            <a:r>
              <a:rPr lang="it-IT" altLang="it-IT" dirty="0">
                <a:solidFill>
                  <a:sysClr val="windowText" lastClr="000000"/>
                </a:solidFill>
                <a:latin typeface="Lucida Sans Unicode"/>
              </a:rPr>
              <a:t>le entità numerate</a:t>
            </a:r>
            <a:r>
              <a:rPr lang="it-IT" altLang="it-IT" dirty="0" smtClean="0">
                <a:solidFill>
                  <a:sysClr val="windowText" lastClr="000000"/>
                </a:solidFill>
                <a:latin typeface="Lucida Sans Unicode"/>
              </a:rPr>
              <a:t>;</a:t>
            </a:r>
            <a:br>
              <a:rPr lang="it-IT" altLang="it-IT" dirty="0" smtClean="0">
                <a:solidFill>
                  <a:sysClr val="windowText" lastClr="000000"/>
                </a:solidFill>
                <a:latin typeface="Lucida Sans Unicode"/>
              </a:rPr>
            </a:br>
            <a:r>
              <a:rPr lang="it-IT" altLang="it-IT" dirty="0" smtClean="0">
                <a:solidFill>
                  <a:sysClr val="windowText" lastClr="000000"/>
                </a:solidFill>
                <a:latin typeface="Lucida Sans Unicode"/>
              </a:rPr>
              <a:t>- </a:t>
            </a:r>
            <a:r>
              <a:rPr lang="it-IT" altLang="it-IT" dirty="0">
                <a:solidFill>
                  <a:sysClr val="windowText" lastClr="000000"/>
                </a:solidFill>
                <a:latin typeface="Lucida Sans Unicode"/>
              </a:rPr>
              <a:t>le entità con nome</a:t>
            </a:r>
            <a:r>
              <a:rPr lang="it-IT" altLang="it-IT" dirty="0" smtClean="0">
                <a:solidFill>
                  <a:sysClr val="windowText" lastClr="000000"/>
                </a:solidFill>
                <a:latin typeface="Lucida Sans Unicode"/>
              </a:rPr>
              <a:t>.</a:t>
            </a:r>
            <a:br>
              <a:rPr lang="it-IT" altLang="it-IT" dirty="0" smtClean="0">
                <a:solidFill>
                  <a:sysClr val="windowText" lastClr="000000"/>
                </a:solidFill>
                <a:latin typeface="Lucida Sans Unicode"/>
              </a:rPr>
            </a:br>
            <a:endParaRPr lang="it-IT" altLang="it-IT" dirty="0" smtClean="0">
              <a:solidFill>
                <a:sysClr val="windowText" lastClr="000000"/>
              </a:solidFill>
              <a:latin typeface="Lucida Sans Unicode"/>
            </a:endParaRPr>
          </a:p>
          <a:p>
            <a:pPr defTabSz="914400" eaLnBrk="1" hangingPunct="1">
              <a:buClr>
                <a:srgbClr val="2DA2BF"/>
              </a:buClr>
              <a:defRPr/>
            </a:pPr>
            <a:r>
              <a:rPr lang="it-IT" altLang="it-IT" dirty="0" smtClean="0">
                <a:solidFill>
                  <a:sysClr val="windowText" lastClr="000000"/>
                </a:solidFill>
                <a:latin typeface="Lucida Sans Unicode"/>
              </a:rPr>
              <a:t>Le </a:t>
            </a:r>
            <a:r>
              <a:rPr lang="it-IT" altLang="it-IT" dirty="0">
                <a:solidFill>
                  <a:sysClr val="windowText" lastClr="000000"/>
                </a:solidFill>
                <a:latin typeface="Lucida Sans Unicode"/>
              </a:rPr>
              <a:t>prime sono disponibili per tutti i caratteri speciali le seconde solo per alcuni</a:t>
            </a:r>
            <a:r>
              <a:rPr lang="it-IT" altLang="it-IT" dirty="0" smtClean="0">
                <a:solidFill>
                  <a:sysClr val="windowText" lastClr="000000"/>
                </a:solidFill>
                <a:latin typeface="Lucida Sans Unicode"/>
              </a:rPr>
              <a:t>. Entrambe </a:t>
            </a:r>
            <a:r>
              <a:rPr lang="it-IT" altLang="it-IT" dirty="0">
                <a:solidFill>
                  <a:sysClr val="windowText" lastClr="000000"/>
                </a:solidFill>
                <a:latin typeface="Lucida Sans Unicode"/>
              </a:rPr>
              <a:t>iniziano con il simbolo &amp; </a:t>
            </a:r>
            <a:r>
              <a:rPr lang="it-IT" altLang="it-IT" dirty="0" smtClean="0">
                <a:solidFill>
                  <a:sysClr val="windowText" lastClr="000000"/>
                </a:solidFill>
                <a:latin typeface="Lucida Sans Unicode"/>
              </a:rPr>
              <a:t/>
            </a:r>
            <a:br>
              <a:rPr lang="it-IT" altLang="it-IT" dirty="0" smtClean="0">
                <a:solidFill>
                  <a:sysClr val="windowText" lastClr="000000"/>
                </a:solidFill>
                <a:latin typeface="Lucida Sans Unicode"/>
              </a:rPr>
            </a:br>
            <a:r>
              <a:rPr lang="it-IT" altLang="it-IT" dirty="0" smtClean="0">
                <a:solidFill>
                  <a:sysClr val="windowText" lastClr="000000"/>
                </a:solidFill>
                <a:latin typeface="Lucida Sans Unicode"/>
              </a:rPr>
              <a:t>("</a:t>
            </a:r>
            <a:r>
              <a:rPr lang="it-IT" altLang="it-IT" dirty="0">
                <a:solidFill>
                  <a:sysClr val="windowText" lastClr="000000"/>
                </a:solidFill>
                <a:latin typeface="Lucida Sans Unicode"/>
              </a:rPr>
              <a:t>e" commerciale) e terminano con il punto e virgola</a:t>
            </a:r>
            <a:r>
              <a:rPr lang="it-IT" altLang="it-IT" dirty="0" smtClean="0">
                <a:solidFill>
                  <a:sysClr val="windowText" lastClr="000000"/>
                </a:solidFill>
                <a:latin typeface="Lucida Sans Unicode"/>
              </a:rPr>
              <a:t>. </a:t>
            </a:r>
          </a:p>
          <a:p>
            <a:pPr defTabSz="914400" eaLnBrk="1" hangingPunct="1">
              <a:buClr>
                <a:srgbClr val="2DA2BF"/>
              </a:buClr>
              <a:defRPr/>
            </a:pPr>
            <a:r>
              <a:rPr lang="it-IT" altLang="it-IT" dirty="0" smtClean="0">
                <a:solidFill>
                  <a:sysClr val="windowText" lastClr="000000"/>
                </a:solidFill>
                <a:latin typeface="Lucida Sans Unicode"/>
              </a:rPr>
              <a:t/>
            </a:r>
            <a:br>
              <a:rPr lang="it-IT" altLang="it-IT" dirty="0" smtClean="0">
                <a:solidFill>
                  <a:sysClr val="windowText" lastClr="000000"/>
                </a:solidFill>
                <a:latin typeface="Lucida Sans Unicode"/>
              </a:rPr>
            </a:br>
            <a:r>
              <a:rPr lang="it-IT" altLang="it-IT" dirty="0" smtClean="0">
                <a:solidFill>
                  <a:sysClr val="windowText" lastClr="000000"/>
                </a:solidFill>
                <a:latin typeface="Lucida Sans Unicode"/>
              </a:rPr>
              <a:t>Le </a:t>
            </a:r>
            <a:r>
              <a:rPr lang="it-IT" altLang="it-IT" dirty="0">
                <a:solidFill>
                  <a:sysClr val="windowText" lastClr="000000"/>
                </a:solidFill>
                <a:latin typeface="Lucida Sans Unicode"/>
              </a:rPr>
              <a:t>prime sono composte dal simbolo # (cancelletto) seguito da un numero, le seconde da un set di caratteri che richiama il nome.</a:t>
            </a: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Caratteri</a:t>
            </a:r>
            <a:r>
              <a:rPr kumimoji="0" lang="it-IT" altLang="it-IT" sz="3200" b="1" i="0" u="none" strike="noStrike" kern="1200" cap="none" spc="0" normalizeH="0" noProof="0" dirty="0" smtClean="0">
                <a:ln>
                  <a:noFill/>
                </a:ln>
                <a:solidFill>
                  <a:srgbClr val="0070C0"/>
                </a:solidFill>
                <a:effectLst/>
                <a:uLnTx/>
                <a:uFillTx/>
                <a:latin typeface="Calibri" pitchFamily="34" charset="0"/>
                <a:ea typeface="+mj-ea"/>
                <a:cs typeface="+mj-cs"/>
              </a:rPr>
              <a:t> speciali,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noProof="0" dirty="0" smtClean="0">
                <a:ln>
                  <a:noFill/>
                </a:ln>
                <a:solidFill>
                  <a:srgbClr val="0070C0"/>
                </a:solidFill>
                <a:effectLst/>
                <a:uLnTx/>
                <a:uFillTx/>
                <a:latin typeface="Calibri" pitchFamily="34" charset="0"/>
                <a:ea typeface="+mj-ea"/>
                <a:cs typeface="+mj-cs"/>
              </a:rPr>
              <a:t>entità, simboli</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3" name="Immagine 2"/>
          <p:cNvPicPr>
            <a:picLocks noChangeAspect="1"/>
          </p:cNvPicPr>
          <p:nvPr/>
        </p:nvPicPr>
        <p:blipFill>
          <a:blip r:embed="rId2"/>
          <a:stretch>
            <a:fillRect/>
          </a:stretch>
        </p:blipFill>
        <p:spPr>
          <a:xfrm>
            <a:off x="5920034" y="475355"/>
            <a:ext cx="5762918" cy="4606392"/>
          </a:xfrm>
          <a:prstGeom prst="rect">
            <a:avLst/>
          </a:prstGeom>
        </p:spPr>
      </p:pic>
      <p:sp>
        <p:nvSpPr>
          <p:cNvPr id="4" name="Rettangolo 3"/>
          <p:cNvSpPr/>
          <p:nvPr/>
        </p:nvSpPr>
        <p:spPr>
          <a:xfrm>
            <a:off x="5920034" y="5386643"/>
            <a:ext cx="3275064" cy="369332"/>
          </a:xfrm>
          <a:prstGeom prst="rect">
            <a:avLst/>
          </a:prstGeom>
        </p:spPr>
        <p:txBody>
          <a:bodyPr wrap="none">
            <a:spAutoFit/>
          </a:bodyPr>
          <a:lstStyle/>
          <a:p>
            <a:r>
              <a:rPr lang="it-IT" b="1" dirty="0" err="1" smtClean="0"/>
              <a:t>www.caratterispecialihtml.com</a:t>
            </a:r>
            <a:endParaRPr lang="it-IT" b="1" dirty="0"/>
          </a:p>
        </p:txBody>
      </p:sp>
    </p:spTree>
    <p:extLst>
      <p:ext uri="{BB962C8B-B14F-4D97-AF65-F5344CB8AC3E}">
        <p14:creationId xmlns:p14="http://schemas.microsoft.com/office/powerpoint/2010/main" val="568698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Per far</a:t>
            </a:r>
            <a:r>
              <a:rPr kumimoji="0" lang="it-IT" altLang="it-IT" sz="1600" b="0" i="0" u="none" strike="noStrike" kern="1200" cap="none" spc="0" normalizeH="0" noProof="0" dirty="0" smtClean="0">
                <a:ln>
                  <a:noFill/>
                </a:ln>
                <a:solidFill>
                  <a:sysClr val="windowText" lastClr="000000"/>
                </a:solidFill>
                <a:effectLst/>
                <a:uLnTx/>
                <a:uFillTx/>
                <a:latin typeface="Lucida Sans Unicode"/>
                <a:ea typeface="+mn-ea"/>
                <a:cs typeface="+mn-cs"/>
              </a:rPr>
              <a:t> sì che le lettere accentante vengano visualizzate correttamente in un documento Html, bisogna informare il browser che stiamo usando la </a:t>
            </a:r>
            <a:r>
              <a:rPr kumimoji="0" lang="it-IT" altLang="it-IT" sz="1600" b="1" i="0" u="none" strike="noStrike" kern="1200" cap="none" spc="0" normalizeH="0" noProof="0" dirty="0" smtClean="0">
                <a:ln>
                  <a:noFill/>
                </a:ln>
                <a:solidFill>
                  <a:sysClr val="windowText" lastClr="000000"/>
                </a:solidFill>
                <a:effectLst/>
                <a:uLnTx/>
                <a:uFillTx/>
                <a:latin typeface="Lucida Sans Unicode"/>
                <a:ea typeface="+mn-ea"/>
                <a:cs typeface="+mn-cs"/>
              </a:rPr>
              <a:t>codifica UTF-8 </a:t>
            </a:r>
            <a:r>
              <a:rPr kumimoji="0" lang="it-IT" altLang="it-IT" sz="1600" b="0" i="0" u="none" strike="noStrike" kern="1200" cap="none" spc="0" normalizeH="0" noProof="0" dirty="0" smtClean="0">
                <a:ln>
                  <a:noFill/>
                </a:ln>
                <a:solidFill>
                  <a:sysClr val="windowText" lastClr="000000"/>
                </a:solidFill>
                <a:effectLst/>
                <a:uLnTx/>
                <a:uFillTx/>
                <a:latin typeface="Lucida Sans Unicode"/>
                <a:ea typeface="+mn-ea"/>
                <a:cs typeface="+mn-cs"/>
              </a:rPr>
              <a:t>tramite il meta </a:t>
            </a:r>
            <a:r>
              <a:rPr kumimoji="0" lang="it-IT" altLang="it-IT" sz="1600" b="0" i="0" u="none" strike="noStrike" kern="1200" cap="none" spc="0" normalizeH="0" noProof="0" dirty="0" err="1" smtClean="0">
                <a:ln>
                  <a:noFill/>
                </a:ln>
                <a:solidFill>
                  <a:sysClr val="windowText" lastClr="000000"/>
                </a:solidFill>
                <a:effectLst/>
                <a:uLnTx/>
                <a:uFillTx/>
                <a:latin typeface="Lucida Sans Unicode"/>
                <a:ea typeface="+mn-ea"/>
                <a:cs typeface="+mn-cs"/>
              </a:rPr>
              <a:t>tag</a:t>
            </a:r>
            <a:r>
              <a:rPr kumimoji="0" lang="it-IT" altLang="it-IT" sz="1600" b="0" i="0" u="none" strike="noStrike" kern="1200" cap="none" spc="0" normalizeH="0" noProof="0" dirty="0" smtClean="0">
                <a:ln>
                  <a:noFill/>
                </a:ln>
                <a:solidFill>
                  <a:sysClr val="windowText" lastClr="000000"/>
                </a:solidFill>
                <a:effectLst/>
                <a:uLnTx/>
                <a:uFillTx/>
                <a:latin typeface="Lucida Sans Unicode"/>
                <a:ea typeface="+mn-ea"/>
                <a:cs typeface="+mn-cs"/>
              </a:rPr>
              <a:t> </a:t>
            </a:r>
            <a:r>
              <a:rPr kumimoji="0" lang="it-IT" altLang="it-IT" sz="1600" b="0" i="1" u="none" strike="noStrike" kern="1200" cap="none" spc="0" normalizeH="0" noProof="0" dirty="0" err="1" smtClean="0">
                <a:ln>
                  <a:noFill/>
                </a:ln>
                <a:solidFill>
                  <a:sysClr val="windowText" lastClr="000000"/>
                </a:solidFill>
                <a:effectLst/>
                <a:uLnTx/>
                <a:uFillTx/>
                <a:latin typeface="Lucida Sans Unicode"/>
                <a:ea typeface="+mn-ea"/>
                <a:cs typeface="+mn-cs"/>
              </a:rPr>
              <a:t>charset</a:t>
            </a:r>
            <a:r>
              <a:rPr kumimoji="0" lang="it-IT" altLang="it-IT" sz="1600" b="0" i="0" u="none" strike="noStrike" kern="1200" cap="none" spc="0" normalizeH="0" noProof="0" dirty="0" smtClean="0">
                <a:ln>
                  <a:noFill/>
                </a:ln>
                <a:solidFill>
                  <a:sysClr val="windowText" lastClr="000000"/>
                </a:solidFill>
                <a:effectLst/>
                <a:uLnTx/>
                <a:uFillTx/>
                <a:latin typeface="Lucida Sans Unicode"/>
                <a:ea typeface="+mn-ea"/>
                <a:cs typeface="+mn-cs"/>
              </a:rPr>
              <a:t> nella sezione </a:t>
            </a:r>
            <a:r>
              <a:rPr kumimoji="0" lang="it-IT" altLang="it-IT" sz="1600" b="1" i="0" u="none" strike="noStrike" kern="1200" cap="none" spc="0" normalizeH="0" noProof="0" dirty="0" smtClean="0">
                <a:ln>
                  <a:noFill/>
                </a:ln>
                <a:solidFill>
                  <a:sysClr val="windowText" lastClr="000000"/>
                </a:solidFill>
                <a:effectLst/>
                <a:uLnTx/>
                <a:uFillTx/>
                <a:latin typeface="Lucida Sans Unicode"/>
                <a:ea typeface="+mn-ea"/>
                <a:cs typeface="+mn-cs"/>
              </a:rPr>
              <a:t>&lt;head&gt; </a:t>
            </a:r>
            <a:r>
              <a:rPr kumimoji="0" lang="it-IT" altLang="it-IT" sz="1600" b="0" i="0" u="none" strike="noStrike" kern="1200" cap="none" spc="0" normalizeH="0" noProof="0" dirty="0" smtClean="0">
                <a:ln>
                  <a:noFill/>
                </a:ln>
                <a:solidFill>
                  <a:sysClr val="windowText" lastClr="000000"/>
                </a:solidFill>
                <a:effectLst/>
                <a:uLnTx/>
                <a:uFillTx/>
                <a:latin typeface="Lucida Sans Unicode"/>
                <a:ea typeface="+mn-ea"/>
                <a:cs typeface="+mn-cs"/>
              </a:rPr>
              <a:t>della pagina Html.</a:t>
            </a: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Caratteri</a:t>
            </a:r>
            <a:r>
              <a:rPr kumimoji="0" lang="it-IT" altLang="it-IT" sz="3200" b="1" i="0" u="none" strike="noStrike" kern="1200" cap="none" spc="0" normalizeH="0" noProof="0" dirty="0" smtClean="0">
                <a:ln>
                  <a:noFill/>
                </a:ln>
                <a:solidFill>
                  <a:srgbClr val="0070C0"/>
                </a:solidFill>
                <a:effectLst/>
                <a:uLnTx/>
                <a:uFillTx/>
                <a:latin typeface="Calibri" pitchFamily="34" charset="0"/>
                <a:ea typeface="+mj-ea"/>
                <a:cs typeface="+mj-cs"/>
              </a:rPr>
              <a:t> speciali,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noProof="0" dirty="0" smtClean="0">
                <a:ln>
                  <a:noFill/>
                </a:ln>
                <a:solidFill>
                  <a:srgbClr val="0070C0"/>
                </a:solidFill>
                <a:effectLst/>
                <a:uLnTx/>
                <a:uFillTx/>
                <a:latin typeface="Calibri" pitchFamily="34" charset="0"/>
                <a:ea typeface="+mj-ea"/>
                <a:cs typeface="+mj-cs"/>
              </a:rPr>
              <a:t>entità, simboli</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3" name="Immagine 2"/>
          <p:cNvPicPr>
            <a:picLocks noChangeAspect="1"/>
          </p:cNvPicPr>
          <p:nvPr/>
        </p:nvPicPr>
        <p:blipFill>
          <a:blip r:embed="rId2"/>
          <a:stretch>
            <a:fillRect/>
          </a:stretch>
        </p:blipFill>
        <p:spPr>
          <a:xfrm>
            <a:off x="5586167" y="2450444"/>
            <a:ext cx="5699987" cy="1291997"/>
          </a:xfrm>
          <a:prstGeom prst="rect">
            <a:avLst/>
          </a:prstGeom>
        </p:spPr>
      </p:pic>
    </p:spTree>
    <p:extLst>
      <p:ext uri="{BB962C8B-B14F-4D97-AF65-F5344CB8AC3E}">
        <p14:creationId xmlns:p14="http://schemas.microsoft.com/office/powerpoint/2010/main" val="1072966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smtClean="0"/>
              <a:t>Html e il web semantico</a:t>
            </a:r>
            <a:endParaRPr lang="it-IT" dirty="0"/>
          </a:p>
        </p:txBody>
      </p:sp>
      <p:sp>
        <p:nvSpPr>
          <p:cNvPr id="3" name="Sottotitolo 2"/>
          <p:cNvSpPr>
            <a:spLocks noGrp="1"/>
          </p:cNvSpPr>
          <p:nvPr>
            <p:ph type="subTitle" idx="1"/>
          </p:nvPr>
        </p:nvSpPr>
        <p:spPr/>
        <p:txBody>
          <a:bodyPr/>
          <a:lstStyle/>
          <a:p>
            <a:r>
              <a:rPr lang="it-IT" dirty="0" smtClean="0"/>
              <a:t>Carmine </a:t>
            </a:r>
            <a:r>
              <a:rPr lang="it-IT" dirty="0" err="1" smtClean="0"/>
              <a:t>alfano</a:t>
            </a:r>
            <a:endParaRPr lang="it-IT" dirty="0"/>
          </a:p>
        </p:txBody>
      </p:sp>
    </p:spTree>
    <p:extLst>
      <p:ext uri="{BB962C8B-B14F-4D97-AF65-F5344CB8AC3E}">
        <p14:creationId xmlns:p14="http://schemas.microsoft.com/office/powerpoint/2010/main" val="2026319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1097280" y="2144684"/>
            <a:ext cx="6078583" cy="3724410"/>
          </a:xfrm>
        </p:spPr>
        <p:txBody>
          <a:bodyPr/>
          <a:lstStyle/>
          <a:p>
            <a:r>
              <a:rPr lang="it-IT" dirty="0"/>
              <a:t>Con il termine </a:t>
            </a:r>
            <a:r>
              <a:rPr lang="it-IT" b="1" dirty="0"/>
              <a:t>web semantico</a:t>
            </a:r>
            <a:r>
              <a:rPr lang="it-IT" dirty="0"/>
              <a:t>, termine coniato dal suo ideatore, </a:t>
            </a:r>
            <a:r>
              <a:rPr lang="it-IT" b="1" dirty="0"/>
              <a:t>Tim </a:t>
            </a:r>
            <a:r>
              <a:rPr lang="it-IT" b="1" dirty="0" err="1"/>
              <a:t>Berners</a:t>
            </a:r>
            <a:r>
              <a:rPr lang="it-IT" b="1" dirty="0"/>
              <a:t>-Lee</a:t>
            </a:r>
            <a:r>
              <a:rPr lang="it-IT" dirty="0"/>
              <a:t>, si intende la trasformazione del World Wide Web in un ambiente dove i documenti pubblicati (pagine HTML, file, immagini, e così via) sono associati ad informazioni e dati (metadati) che ne specificano il contesto semantico in un formato adatto all'interrogazione e l'interpretazione (es. tramite motori di ricerca) e, più in generale, all'elaborazione automatica</a:t>
            </a:r>
            <a:r>
              <a:rPr lang="it-IT" dirty="0" smtClean="0"/>
              <a:t>.</a:t>
            </a:r>
          </a:p>
          <a:p>
            <a:r>
              <a:rPr lang="it-IT" dirty="0" smtClean="0"/>
              <a:t>[Cit. Fonte Wikipedia]</a:t>
            </a:r>
            <a:endParaRPr lang="it-IT" dirty="0"/>
          </a:p>
        </p:txBody>
      </p:sp>
      <p:sp>
        <p:nvSpPr>
          <p:cNvPr id="3" name="Titolo 2"/>
          <p:cNvSpPr>
            <a:spLocks noGrp="1"/>
          </p:cNvSpPr>
          <p:nvPr>
            <p:ph type="title"/>
          </p:nvPr>
        </p:nvSpPr>
        <p:spPr/>
        <p:txBody>
          <a:bodyPr/>
          <a:lstStyle/>
          <a:p>
            <a:r>
              <a:rPr lang="it-IT" dirty="0" smtClean="0"/>
              <a:t>La semantica</a:t>
            </a:r>
            <a:endParaRPr lang="it-IT" dirty="0"/>
          </a:p>
        </p:txBody>
      </p:sp>
      <p:pic>
        <p:nvPicPr>
          <p:cNvPr id="4" name="Immagine 3"/>
          <p:cNvPicPr>
            <a:picLocks noChangeAspect="1"/>
          </p:cNvPicPr>
          <p:nvPr/>
        </p:nvPicPr>
        <p:blipFill>
          <a:blip r:embed="rId2"/>
          <a:stretch>
            <a:fillRect/>
          </a:stretch>
        </p:blipFill>
        <p:spPr>
          <a:xfrm>
            <a:off x="7584650" y="1766864"/>
            <a:ext cx="3810000" cy="3810000"/>
          </a:xfrm>
          <a:prstGeom prst="rect">
            <a:avLst/>
          </a:prstGeom>
        </p:spPr>
      </p:pic>
    </p:spTree>
    <p:extLst>
      <p:ext uri="{BB962C8B-B14F-4D97-AF65-F5344CB8AC3E}">
        <p14:creationId xmlns:p14="http://schemas.microsoft.com/office/powerpoint/2010/main" val="880350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1097280" y="1701624"/>
            <a:ext cx="6078583" cy="1424428"/>
          </a:xfrm>
        </p:spPr>
        <p:txBody>
          <a:bodyPr/>
          <a:lstStyle/>
          <a:p>
            <a:r>
              <a:rPr lang="it-IT" dirty="0" smtClean="0"/>
              <a:t>Prima dell’avvento di html5 la dichiarazione dei </a:t>
            </a:r>
            <a:r>
              <a:rPr lang="it-IT" dirty="0" err="1" smtClean="0"/>
              <a:t>tag</a:t>
            </a:r>
            <a:r>
              <a:rPr lang="it-IT" dirty="0" smtClean="0"/>
              <a:t> non era in grado di descrivere il significato delle informazioni di una pagina web</a:t>
            </a:r>
            <a:endParaRPr lang="it-IT" dirty="0"/>
          </a:p>
        </p:txBody>
      </p:sp>
      <p:sp>
        <p:nvSpPr>
          <p:cNvPr id="3" name="Titolo 2"/>
          <p:cNvSpPr>
            <a:spLocks noGrp="1"/>
          </p:cNvSpPr>
          <p:nvPr>
            <p:ph type="title"/>
          </p:nvPr>
        </p:nvSpPr>
        <p:spPr/>
        <p:txBody>
          <a:bodyPr/>
          <a:lstStyle/>
          <a:p>
            <a:r>
              <a:rPr lang="it-IT" dirty="0" smtClean="0"/>
              <a:t>La semantica</a:t>
            </a:r>
            <a:endParaRPr lang="it-IT" dirty="0"/>
          </a:p>
        </p:txBody>
      </p:sp>
      <p:pic>
        <p:nvPicPr>
          <p:cNvPr id="5" name="Immagine 4" descr="Schermata 2014-11-29 alle 20.03.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3551659"/>
            <a:ext cx="7728859" cy="504056"/>
          </a:xfrm>
          <a:prstGeom prst="rect">
            <a:avLst/>
          </a:prstGeom>
        </p:spPr>
      </p:pic>
      <p:pic>
        <p:nvPicPr>
          <p:cNvPr id="6" name="Immagine 5" descr="Schermata 2014-11-29 alle 20.03.1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4701650"/>
            <a:ext cx="6678742" cy="504056"/>
          </a:xfrm>
          <a:prstGeom prst="rect">
            <a:avLst/>
          </a:prstGeom>
        </p:spPr>
      </p:pic>
      <p:sp>
        <p:nvSpPr>
          <p:cNvPr id="7" name="Segnaposto contenuto 1"/>
          <p:cNvSpPr txBox="1">
            <a:spLocks/>
          </p:cNvSpPr>
          <p:nvPr/>
        </p:nvSpPr>
        <p:spPr>
          <a:xfrm>
            <a:off x="1097280" y="2911622"/>
            <a:ext cx="6078583" cy="43823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8A8989"/>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rgbClr val="8A8989"/>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it-IT" dirty="0" err="1" smtClean="0"/>
              <a:t>Xhtml</a:t>
            </a:r>
            <a:r>
              <a:rPr lang="it-IT" dirty="0" smtClean="0"/>
              <a:t> e precedenti</a:t>
            </a:r>
            <a:endParaRPr lang="it-IT" dirty="0"/>
          </a:p>
        </p:txBody>
      </p:sp>
      <p:sp>
        <p:nvSpPr>
          <p:cNvPr id="8" name="Segnaposto contenuto 1"/>
          <p:cNvSpPr txBox="1">
            <a:spLocks/>
          </p:cNvSpPr>
          <p:nvPr/>
        </p:nvSpPr>
        <p:spPr>
          <a:xfrm>
            <a:off x="1097280" y="4263411"/>
            <a:ext cx="6078583" cy="43823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8A8989"/>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rgbClr val="8A8989"/>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rgbClr val="8A8989"/>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it-IT" dirty="0" smtClean="0"/>
              <a:t>Html5</a:t>
            </a:r>
            <a:endParaRPr lang="it-IT" dirty="0"/>
          </a:p>
        </p:txBody>
      </p:sp>
    </p:spTree>
    <p:extLst>
      <p:ext uri="{BB962C8B-B14F-4D97-AF65-F5344CB8AC3E}">
        <p14:creationId xmlns:p14="http://schemas.microsoft.com/office/powerpoint/2010/main" val="1564138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La semantica</a:t>
            </a:r>
            <a:endParaRPr lang="it-IT" b="1" dirty="0"/>
          </a:p>
        </p:txBody>
      </p:sp>
      <p:sp>
        <p:nvSpPr>
          <p:cNvPr id="4" name="Segnaposto contenuto 1"/>
          <p:cNvSpPr>
            <a:spLocks noGrp="1"/>
          </p:cNvSpPr>
          <p:nvPr>
            <p:ph idx="1"/>
          </p:nvPr>
        </p:nvSpPr>
        <p:spPr>
          <a:xfrm>
            <a:off x="1097281" y="1701624"/>
            <a:ext cx="2725420" cy="3670476"/>
          </a:xfrm>
        </p:spPr>
        <p:txBody>
          <a:bodyPr/>
          <a:lstStyle/>
          <a:p>
            <a:r>
              <a:rPr lang="it-IT" dirty="0" smtClean="0"/>
              <a:t>Non esisteva nessuno schema per posizionare gli elementi nella pagina.</a:t>
            </a:r>
          </a:p>
        </p:txBody>
      </p:sp>
      <p:pic>
        <p:nvPicPr>
          <p:cNvPr id="7" name="Immagine 6"/>
          <p:cNvPicPr>
            <a:picLocks noChangeAspect="1"/>
          </p:cNvPicPr>
          <p:nvPr/>
        </p:nvPicPr>
        <p:blipFill rotWithShape="1">
          <a:blip r:embed="rId3">
            <a:extLst>
              <a:ext uri="{28A0092B-C50C-407E-A947-70E740481C1C}">
                <a14:useLocalDpi xmlns:a14="http://schemas.microsoft.com/office/drawing/2010/main" val="0"/>
              </a:ext>
            </a:extLst>
          </a:blip>
          <a:srcRect l="37598" t="7546" r="5791" b="49468"/>
          <a:stretch/>
        </p:blipFill>
        <p:spPr>
          <a:xfrm>
            <a:off x="7150100" y="508000"/>
            <a:ext cx="4858728" cy="2768600"/>
          </a:xfrm>
          <a:prstGeom prst="rect">
            <a:avLst/>
          </a:prstGeom>
        </p:spPr>
      </p:pic>
      <p:sp>
        <p:nvSpPr>
          <p:cNvPr id="8" name="Rettangolo 7"/>
          <p:cNvSpPr/>
          <p:nvPr/>
        </p:nvSpPr>
        <p:spPr>
          <a:xfrm>
            <a:off x="8634414" y="967755"/>
            <a:ext cx="1890100" cy="219661"/>
          </a:xfrm>
          <a:prstGeom prst="rect">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mtClean="0"/>
              <a:t>&lt;div&gt;</a:t>
            </a:r>
            <a:endParaRPr lang="it-IT" dirty="0"/>
          </a:p>
        </p:txBody>
      </p:sp>
      <p:sp>
        <p:nvSpPr>
          <p:cNvPr id="9" name="Rettangolo 8"/>
          <p:cNvSpPr/>
          <p:nvPr/>
        </p:nvSpPr>
        <p:spPr>
          <a:xfrm>
            <a:off x="8634414" y="1300325"/>
            <a:ext cx="1890100" cy="219661"/>
          </a:xfrm>
          <a:prstGeom prst="rect">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mtClean="0"/>
              <a:t>&lt;div&gt;</a:t>
            </a:r>
            <a:endParaRPr lang="it-IT" dirty="0"/>
          </a:p>
        </p:txBody>
      </p:sp>
      <p:sp>
        <p:nvSpPr>
          <p:cNvPr id="10" name="Rettangolo 9"/>
          <p:cNvSpPr/>
          <p:nvPr/>
        </p:nvSpPr>
        <p:spPr>
          <a:xfrm>
            <a:off x="7765990" y="1681434"/>
            <a:ext cx="1890100" cy="219661"/>
          </a:xfrm>
          <a:prstGeom prst="rect">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mtClean="0"/>
              <a:t>&lt;div&gt;</a:t>
            </a:r>
            <a:endParaRPr lang="it-IT" dirty="0"/>
          </a:p>
        </p:txBody>
      </p:sp>
      <p:sp>
        <p:nvSpPr>
          <p:cNvPr id="11" name="Rettangolo 10"/>
          <p:cNvSpPr/>
          <p:nvPr/>
        </p:nvSpPr>
        <p:spPr>
          <a:xfrm>
            <a:off x="7725123" y="2178631"/>
            <a:ext cx="1890100" cy="219661"/>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mtClean="0"/>
              <a:t>&lt;div&gt;</a:t>
            </a:r>
            <a:endParaRPr lang="it-IT" dirty="0"/>
          </a:p>
        </p:txBody>
      </p:sp>
      <p:sp>
        <p:nvSpPr>
          <p:cNvPr id="12" name="Rettangolo 11"/>
          <p:cNvSpPr/>
          <p:nvPr/>
        </p:nvSpPr>
        <p:spPr>
          <a:xfrm>
            <a:off x="10154386" y="2068800"/>
            <a:ext cx="1464852" cy="219661"/>
          </a:xfrm>
          <a:prstGeom prst="rect">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mtClean="0"/>
              <a:t>&lt;div&gt;</a:t>
            </a:r>
            <a:endParaRPr lang="it-IT" dirty="0"/>
          </a:p>
        </p:txBody>
      </p:sp>
      <p:sp>
        <p:nvSpPr>
          <p:cNvPr id="13" name="Rettangolo 12"/>
          <p:cNvSpPr/>
          <p:nvPr/>
        </p:nvSpPr>
        <p:spPr>
          <a:xfrm>
            <a:off x="8770116" y="2799298"/>
            <a:ext cx="1464852" cy="219661"/>
          </a:xfrm>
          <a:prstGeom prst="rect">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mtClean="0"/>
              <a:t>&lt;div&gt;</a:t>
            </a:r>
            <a:endParaRPr lang="it-IT" dirty="0"/>
          </a:p>
        </p:txBody>
      </p:sp>
    </p:spTree>
    <p:extLst>
      <p:ext uri="{BB962C8B-B14F-4D97-AF65-F5344CB8AC3E}">
        <p14:creationId xmlns:p14="http://schemas.microsoft.com/office/powerpoint/2010/main" val="211510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La semantica</a:t>
            </a:r>
            <a:endParaRPr lang="it-IT" b="1" dirty="0"/>
          </a:p>
        </p:txBody>
      </p:sp>
      <p:pic>
        <p:nvPicPr>
          <p:cNvPr id="3" name="Immagine 2"/>
          <p:cNvPicPr>
            <a:picLocks noChangeAspect="1"/>
          </p:cNvPicPr>
          <p:nvPr/>
        </p:nvPicPr>
        <p:blipFill rotWithShape="1">
          <a:blip r:embed="rId3">
            <a:extLst>
              <a:ext uri="{28A0092B-C50C-407E-A947-70E740481C1C}">
                <a14:useLocalDpi xmlns:a14="http://schemas.microsoft.com/office/drawing/2010/main" val="0"/>
              </a:ext>
            </a:extLst>
          </a:blip>
          <a:srcRect l="5962" t="7546" r="5791" b="49468"/>
          <a:stretch/>
        </p:blipFill>
        <p:spPr>
          <a:xfrm>
            <a:off x="4434965" y="508000"/>
            <a:ext cx="7573863" cy="2768600"/>
          </a:xfrm>
          <a:prstGeom prst="rect">
            <a:avLst/>
          </a:prstGeom>
        </p:spPr>
      </p:pic>
      <p:sp>
        <p:nvSpPr>
          <p:cNvPr id="4" name="Segnaposto contenuto 1"/>
          <p:cNvSpPr>
            <a:spLocks noGrp="1"/>
          </p:cNvSpPr>
          <p:nvPr>
            <p:ph idx="1"/>
          </p:nvPr>
        </p:nvSpPr>
        <p:spPr>
          <a:xfrm>
            <a:off x="1097280" y="1701624"/>
            <a:ext cx="3089238" cy="4439200"/>
          </a:xfrm>
        </p:spPr>
        <p:txBody>
          <a:bodyPr>
            <a:normAutofit fontScale="92500" lnSpcReduction="10000"/>
          </a:bodyPr>
          <a:lstStyle/>
          <a:p>
            <a:r>
              <a:rPr lang="it-IT" dirty="0" smtClean="0"/>
              <a:t>Per risolvere il problema, negli anni si è creata una sorta di consuetudine nella scelta dei nomi da dare ai </a:t>
            </a:r>
            <a:r>
              <a:rPr lang="it-IT" dirty="0" err="1" smtClean="0"/>
              <a:t>tag</a:t>
            </a:r>
            <a:r>
              <a:rPr lang="it-IT" dirty="0" smtClean="0"/>
              <a:t> che compongono il layout e per dare un’importanza diversa a ogni elemento.</a:t>
            </a:r>
          </a:p>
          <a:p>
            <a:r>
              <a:rPr lang="it-IT" dirty="0"/>
              <a:t>&lt;div id=”</a:t>
            </a:r>
            <a:r>
              <a:rPr lang="it-IT" dirty="0" err="1"/>
              <a:t>main</a:t>
            </a:r>
            <a:r>
              <a:rPr lang="it-IT" dirty="0"/>
              <a:t>" &gt;…&lt;/div&gt;</a:t>
            </a:r>
          </a:p>
          <a:p>
            <a:r>
              <a:rPr lang="it-IT" dirty="0"/>
              <a:t>&lt;div id="</a:t>
            </a:r>
            <a:r>
              <a:rPr lang="it-IT" dirty="0" err="1"/>
              <a:t>header</a:t>
            </a:r>
            <a:r>
              <a:rPr lang="it-IT" dirty="0"/>
              <a:t>" &gt;…&lt;/div&gt;</a:t>
            </a:r>
          </a:p>
          <a:p>
            <a:r>
              <a:rPr lang="it-IT" dirty="0"/>
              <a:t>&lt;div id="menu" &gt;…&lt;/div&gt;</a:t>
            </a:r>
          </a:p>
          <a:p>
            <a:r>
              <a:rPr lang="it-IT" dirty="0"/>
              <a:t>&lt;div id="</a:t>
            </a:r>
            <a:r>
              <a:rPr lang="it-IT" dirty="0" err="1"/>
              <a:t>sidebar</a:t>
            </a:r>
            <a:r>
              <a:rPr lang="it-IT" dirty="0"/>
              <a:t>" &gt;…&lt;/div&gt;</a:t>
            </a:r>
          </a:p>
          <a:p>
            <a:r>
              <a:rPr lang="it-IT" dirty="0"/>
              <a:t>&lt;div id="</a:t>
            </a:r>
            <a:r>
              <a:rPr lang="it-IT" dirty="0" err="1"/>
              <a:t>content</a:t>
            </a:r>
            <a:r>
              <a:rPr lang="it-IT" dirty="0"/>
              <a:t>" &gt;…&lt;/div&gt;</a:t>
            </a:r>
          </a:p>
          <a:p>
            <a:r>
              <a:rPr lang="it-IT" dirty="0"/>
              <a:t>&lt;div id="</a:t>
            </a:r>
            <a:r>
              <a:rPr lang="it-IT" dirty="0" err="1"/>
              <a:t>footer</a:t>
            </a:r>
            <a:r>
              <a:rPr lang="it-IT" dirty="0"/>
              <a:t>" &gt;…&lt;/div&gt;</a:t>
            </a:r>
          </a:p>
          <a:p>
            <a:endParaRPr lang="it-IT" dirty="0"/>
          </a:p>
        </p:txBody>
      </p:sp>
    </p:spTree>
    <p:extLst>
      <p:ext uri="{BB962C8B-B14F-4D97-AF65-F5344CB8AC3E}">
        <p14:creationId xmlns:p14="http://schemas.microsoft.com/office/powerpoint/2010/main" val="1652457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La semantica</a:t>
            </a:r>
            <a:endParaRPr lang="it-IT" b="1" dirty="0"/>
          </a:p>
        </p:txBody>
      </p:sp>
      <p:pic>
        <p:nvPicPr>
          <p:cNvPr id="3" name="Immagine 2"/>
          <p:cNvPicPr>
            <a:picLocks noChangeAspect="1"/>
          </p:cNvPicPr>
          <p:nvPr/>
        </p:nvPicPr>
        <p:blipFill rotWithShape="1">
          <a:blip r:embed="rId3">
            <a:extLst>
              <a:ext uri="{28A0092B-C50C-407E-A947-70E740481C1C}">
                <a14:useLocalDpi xmlns:a14="http://schemas.microsoft.com/office/drawing/2010/main" val="0"/>
              </a:ext>
            </a:extLst>
          </a:blip>
          <a:srcRect l="5962" t="7547" r="5791" b="7862"/>
          <a:stretch/>
        </p:blipFill>
        <p:spPr>
          <a:xfrm>
            <a:off x="4434965" y="508000"/>
            <a:ext cx="7573863" cy="5448300"/>
          </a:xfrm>
          <a:prstGeom prst="rect">
            <a:avLst/>
          </a:prstGeom>
        </p:spPr>
      </p:pic>
      <p:sp>
        <p:nvSpPr>
          <p:cNvPr id="4" name="Segnaposto contenuto 1"/>
          <p:cNvSpPr>
            <a:spLocks noGrp="1"/>
          </p:cNvSpPr>
          <p:nvPr>
            <p:ph idx="1"/>
          </p:nvPr>
        </p:nvSpPr>
        <p:spPr>
          <a:xfrm>
            <a:off x="1097281" y="1701624"/>
            <a:ext cx="2725420" cy="3670476"/>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it-IT" dirty="0" err="1" smtClean="0"/>
              <a:t>Pre</a:t>
            </a:r>
            <a:r>
              <a:rPr lang="it-IT" dirty="0" smtClean="0"/>
              <a:t> creare degli standard, e limitare l’utilizzo del </a:t>
            </a:r>
            <a:r>
              <a:rPr lang="it-IT" dirty="0" err="1" smtClean="0"/>
              <a:t>tag</a:t>
            </a:r>
            <a:r>
              <a:rPr lang="it-IT" dirty="0" smtClean="0"/>
              <a:t> &lt;div&gt; </a:t>
            </a:r>
            <a:r>
              <a:rPr lang="it-IT" b="1" dirty="0" smtClean="0"/>
              <a:t>Html5</a:t>
            </a:r>
            <a:r>
              <a:rPr lang="it-IT" dirty="0" smtClean="0"/>
              <a:t> introduce dei nuovi </a:t>
            </a:r>
            <a:r>
              <a:rPr lang="it-IT" dirty="0" err="1" smtClean="0"/>
              <a:t>tag</a:t>
            </a:r>
            <a:r>
              <a:rPr lang="it-IT" dirty="0" smtClean="0"/>
              <a:t>, i nomi scelti sono basati sulle convenzioni che si sono create durante negli anni.</a:t>
            </a:r>
          </a:p>
        </p:txBody>
      </p:sp>
    </p:spTree>
    <p:extLst>
      <p:ext uri="{BB962C8B-B14F-4D97-AF65-F5344CB8AC3E}">
        <p14:creationId xmlns:p14="http://schemas.microsoft.com/office/powerpoint/2010/main" val="569217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p:txBody>
          <a:bodyPr/>
          <a:lstStyle/>
          <a:p>
            <a:r>
              <a:rPr lang="it-IT" dirty="0"/>
              <a:t>Ventotto nuovi </a:t>
            </a:r>
            <a:r>
              <a:rPr lang="it-IT" dirty="0" err="1"/>
              <a:t>tag</a:t>
            </a:r>
            <a:r>
              <a:rPr lang="it-IT" dirty="0"/>
              <a:t> documentati </a:t>
            </a:r>
            <a:r>
              <a:rPr lang="it-IT" dirty="0" smtClean="0"/>
              <a:t>:</a:t>
            </a:r>
            <a:endParaRPr lang="it-IT" dirty="0"/>
          </a:p>
          <a:p>
            <a:r>
              <a:rPr lang="it-IT" b="1" dirty="0"/>
              <a:t>Tag</a:t>
            </a:r>
            <a:r>
              <a:rPr lang="it-IT" dirty="0"/>
              <a:t> </a:t>
            </a:r>
            <a:r>
              <a:rPr lang="it-IT" b="1" dirty="0"/>
              <a:t>semantici</a:t>
            </a:r>
            <a:r>
              <a:rPr lang="it-IT" dirty="0"/>
              <a:t> per fornire un approccio migliore nella strutturazione delle pagine</a:t>
            </a:r>
            <a:r>
              <a:rPr lang="it-IT" dirty="0" smtClean="0"/>
              <a:t>.</a:t>
            </a:r>
            <a:endParaRPr lang="it-IT" dirty="0"/>
          </a:p>
          <a:p>
            <a:r>
              <a:rPr lang="it-IT" b="1" dirty="0"/>
              <a:t>Tag</a:t>
            </a:r>
            <a:r>
              <a:rPr lang="it-IT" dirty="0"/>
              <a:t> concepiti per la </a:t>
            </a:r>
            <a:r>
              <a:rPr lang="it-IT" b="1" dirty="0"/>
              <a:t>formattazione dei contenuti testuali</a:t>
            </a:r>
            <a:r>
              <a:rPr lang="it-IT" dirty="0" smtClean="0"/>
              <a:t>.</a:t>
            </a:r>
            <a:endParaRPr lang="it-IT" dirty="0"/>
          </a:p>
          <a:p>
            <a:r>
              <a:rPr lang="it-IT" b="1" dirty="0"/>
              <a:t>Tag</a:t>
            </a:r>
            <a:r>
              <a:rPr lang="it-IT" dirty="0"/>
              <a:t> per elementi </a:t>
            </a:r>
            <a:r>
              <a:rPr lang="it-IT" b="1" dirty="0"/>
              <a:t>interattivi</a:t>
            </a:r>
            <a:r>
              <a:rPr lang="it-IT" dirty="0"/>
              <a:t>.</a:t>
            </a:r>
          </a:p>
          <a:p>
            <a:endParaRPr lang="it-IT" dirty="0"/>
          </a:p>
          <a:p>
            <a:endParaRPr lang="it-IT" dirty="0"/>
          </a:p>
        </p:txBody>
      </p:sp>
      <p:sp>
        <p:nvSpPr>
          <p:cNvPr id="3" name="Titolo 2"/>
          <p:cNvSpPr>
            <a:spLocks noGrp="1"/>
          </p:cNvSpPr>
          <p:nvPr>
            <p:ph type="title"/>
          </p:nvPr>
        </p:nvSpPr>
        <p:spPr>
          <a:xfrm>
            <a:off x="2133600" y="687430"/>
            <a:ext cx="9022080" cy="650919"/>
          </a:xfrm>
        </p:spPr>
        <p:txBody>
          <a:bodyPr/>
          <a:lstStyle/>
          <a:p>
            <a:r>
              <a:rPr lang="it-IT" dirty="0" smtClean="0"/>
              <a:t>Principali elementi introdotti da Html5</a:t>
            </a:r>
            <a:endParaRPr lang="it-IT" dirty="0"/>
          </a:p>
        </p:txBody>
      </p:sp>
    </p:spTree>
    <p:extLst>
      <p:ext uri="{BB962C8B-B14F-4D97-AF65-F5344CB8AC3E}">
        <p14:creationId xmlns:p14="http://schemas.microsoft.com/office/powerpoint/2010/main" val="1451165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e 12"/>
          <p:cNvSpPr/>
          <p:nvPr/>
        </p:nvSpPr>
        <p:spPr>
          <a:xfrm>
            <a:off x="192088" y="1916113"/>
            <a:ext cx="3167063" cy="3168650"/>
          </a:xfrm>
          <a:prstGeom prst="ellipse">
            <a:avLst/>
          </a:prstGeom>
          <a:gradFill>
            <a:gsLst>
              <a:gs pos="0">
                <a:srgbClr val="0070C0"/>
              </a:gs>
              <a:gs pos="50000">
                <a:schemeClr val="accent1">
                  <a:tint val="44500"/>
                  <a:satMod val="160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14" name="Ovale 13"/>
          <p:cNvSpPr/>
          <p:nvPr/>
        </p:nvSpPr>
        <p:spPr>
          <a:xfrm>
            <a:off x="334963" y="2060576"/>
            <a:ext cx="2944813" cy="2944813"/>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pic>
        <p:nvPicPr>
          <p:cNvPr id="26628" name="Picture 2" descr="http://upload.wikimedia.org/wikipedia/commons/thumb/6/6e/HTML5-logo.svg/220px-HTML5-log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313" y="2276475"/>
            <a:ext cx="1827212" cy="1741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629" name="Picture 9" descr="D:\Ciro\FH11\t&amp;c\img\sfu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1175" y="4205288"/>
            <a:ext cx="1500188"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630" name="Picture 3" descr="D:\Ciro\progetti\corsi\HTML 5\image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188" y="3005139"/>
            <a:ext cx="431800" cy="928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egnaposto data 1"/>
          <p:cNvSpPr>
            <a:spLocks noGrp="1"/>
          </p:cNvSpPr>
          <p:nvPr>
            <p:ph type="dt" sz="quarter" idx="10"/>
          </p:nvPr>
        </p:nvSpPr>
        <p:spPr/>
        <p:txBody>
          <a:bodyPr/>
          <a:lstStyle/>
          <a:p>
            <a:pPr>
              <a:defRPr/>
            </a:pPr>
            <a:fld id="{61CD03D3-4455-4DBD-9E5C-A4F61D657B63}" type="datetime1">
              <a:rPr lang="it-IT" smtClean="0"/>
              <a:t>04/10/16</a:t>
            </a:fld>
            <a:endParaRPr lang="it-IT" dirty="0"/>
          </a:p>
        </p:txBody>
      </p:sp>
      <p:sp>
        <p:nvSpPr>
          <p:cNvPr id="26632" name="Segnaposto numero diapositiva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18DF2DC-76F7-4E79-A551-AE973BA85DCA}" type="slidenum">
              <a:rPr lang="it-IT" altLang="it-IT">
                <a:solidFill>
                  <a:srgbClr val="2B4A76"/>
                </a:solidFill>
                <a:latin typeface="Lucida Sans Unicode" panose="020B0602030504020204" pitchFamily="34" charset="0"/>
              </a:rPr>
              <a:pPr/>
              <a:t>6</a:t>
            </a:fld>
            <a:endParaRPr lang="it-IT" altLang="it-IT">
              <a:solidFill>
                <a:srgbClr val="2B4A76"/>
              </a:solidFill>
              <a:latin typeface="Lucida Sans Unicode" panose="020B0602030504020204" pitchFamily="34" charset="0"/>
            </a:endParaRPr>
          </a:p>
        </p:txBody>
      </p:sp>
    </p:spTree>
    <p:extLst>
      <p:ext uri="{BB962C8B-B14F-4D97-AF65-F5344CB8AC3E}">
        <p14:creationId xmlns:p14="http://schemas.microsoft.com/office/powerpoint/2010/main" val="1350156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49203"/>
          <a:stretch/>
        </p:blipFill>
        <p:spPr bwMode="auto">
          <a:xfrm>
            <a:off x="1907759" y="2028316"/>
            <a:ext cx="8545750" cy="41096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itolo 1"/>
          <p:cNvSpPr>
            <a:spLocks noGrp="1"/>
          </p:cNvSpPr>
          <p:nvPr>
            <p:ph type="title"/>
          </p:nvPr>
        </p:nvSpPr>
        <p:spPr>
          <a:xfrm>
            <a:off x="1919536" y="260648"/>
            <a:ext cx="8229600" cy="1143000"/>
          </a:xfrm>
        </p:spPr>
        <p:txBody>
          <a:bodyPr>
            <a:normAutofit/>
          </a:bodyPr>
          <a:lstStyle/>
          <a:p>
            <a:r>
              <a:rPr lang="it-IT" dirty="0" smtClean="0"/>
              <a:t>Tag semantici</a:t>
            </a:r>
            <a:endParaRPr lang="it-IT" dirty="0"/>
          </a:p>
        </p:txBody>
      </p:sp>
      <p:sp>
        <p:nvSpPr>
          <p:cNvPr id="9" name="Segnaposto contenuto 1"/>
          <p:cNvSpPr txBox="1">
            <a:spLocks/>
          </p:cNvSpPr>
          <p:nvPr/>
        </p:nvSpPr>
        <p:spPr bwMode="auto">
          <a:xfrm>
            <a:off x="1919536" y="1403648"/>
            <a:ext cx="6159917" cy="1249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it-IT" dirty="0" err="1" smtClean="0">
                <a:latin typeface="Lucida Sans"/>
                <a:cs typeface="Lucida Sans"/>
              </a:rPr>
              <a:t>https</a:t>
            </a:r>
            <a:r>
              <a:rPr lang="it-IT" dirty="0">
                <a:latin typeface="Lucida Sans"/>
                <a:cs typeface="Lucida Sans"/>
              </a:rPr>
              <a:t>://</a:t>
            </a:r>
            <a:r>
              <a:rPr lang="it-IT" dirty="0" err="1">
                <a:latin typeface="Lucida Sans"/>
                <a:cs typeface="Lucida Sans"/>
              </a:rPr>
              <a:t>developer.mozilla.org</a:t>
            </a:r>
            <a:r>
              <a:rPr lang="it-IT" dirty="0">
                <a:latin typeface="Lucida Sans"/>
                <a:cs typeface="Lucida Sans"/>
              </a:rPr>
              <a:t>/</a:t>
            </a:r>
            <a:r>
              <a:rPr lang="it-IT" dirty="0" err="1">
                <a:latin typeface="Lucida Sans"/>
                <a:cs typeface="Lucida Sans"/>
              </a:rPr>
              <a:t>it</a:t>
            </a:r>
            <a:r>
              <a:rPr lang="it-IT" dirty="0">
                <a:latin typeface="Lucida Sans"/>
                <a:cs typeface="Lucida Sans"/>
              </a:rPr>
              <a:t>/</a:t>
            </a:r>
            <a:r>
              <a:rPr lang="it-IT" dirty="0" err="1">
                <a:latin typeface="Lucida Sans"/>
                <a:cs typeface="Lucida Sans"/>
              </a:rPr>
              <a:t>docs</a:t>
            </a:r>
            <a:r>
              <a:rPr lang="it-IT" dirty="0">
                <a:latin typeface="Lucida Sans"/>
                <a:cs typeface="Lucida Sans"/>
              </a:rPr>
              <a:t>/Web/HTML/</a:t>
            </a:r>
            <a:r>
              <a:rPr lang="it-IT" dirty="0" err="1">
                <a:latin typeface="Lucida Sans"/>
                <a:cs typeface="Lucida Sans"/>
              </a:rPr>
              <a:t>Element</a:t>
            </a:r>
            <a:endParaRPr lang="it-IT" dirty="0">
              <a:latin typeface="Lucida Sans"/>
              <a:cs typeface="Lucida Sans"/>
            </a:endParaRPr>
          </a:p>
        </p:txBody>
      </p:sp>
    </p:spTree>
    <p:extLst>
      <p:ext uri="{BB962C8B-B14F-4D97-AF65-F5344CB8AC3E}">
        <p14:creationId xmlns:p14="http://schemas.microsoft.com/office/powerpoint/2010/main" val="506123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19536" y="260648"/>
            <a:ext cx="8229600" cy="1143000"/>
          </a:xfrm>
        </p:spPr>
        <p:txBody>
          <a:bodyPr>
            <a:normAutofit/>
          </a:bodyPr>
          <a:lstStyle/>
          <a:p>
            <a:r>
              <a:rPr lang="it-IT" dirty="0" smtClean="0"/>
              <a:t>Tag semantici</a:t>
            </a:r>
            <a:endParaRPr lang="it-IT" dirty="0"/>
          </a:p>
        </p:txBody>
      </p:sp>
      <p:sp>
        <p:nvSpPr>
          <p:cNvPr id="3" name="Segnaposto contenuto 2"/>
          <p:cNvSpPr>
            <a:spLocks noGrp="1"/>
          </p:cNvSpPr>
          <p:nvPr>
            <p:ph idx="1"/>
          </p:nvPr>
        </p:nvSpPr>
        <p:spPr>
          <a:xfrm>
            <a:off x="1847528" y="1864659"/>
            <a:ext cx="8496944" cy="4993341"/>
          </a:xfrm>
        </p:spPr>
        <p:txBody>
          <a:bodyPr>
            <a:noAutofit/>
          </a:bodyPr>
          <a:lstStyle/>
          <a:p>
            <a:pPr>
              <a:buFont typeface="Wingdings" charset="2"/>
              <a:buChar char="ü"/>
            </a:pPr>
            <a:r>
              <a:rPr lang="it-IT" sz="2300" dirty="0"/>
              <a:t>Danno una connotazione </a:t>
            </a:r>
            <a:r>
              <a:rPr lang="it-IT" sz="2300" b="1" dirty="0"/>
              <a:t>semantica</a:t>
            </a:r>
            <a:r>
              <a:rPr lang="it-IT" sz="2300" dirty="0"/>
              <a:t> alle diverse parti della pagina</a:t>
            </a:r>
            <a:r>
              <a:rPr lang="it-IT" sz="2300" dirty="0" smtClean="0"/>
              <a:t>.</a:t>
            </a:r>
            <a:endParaRPr lang="it-IT" sz="2300" dirty="0"/>
          </a:p>
          <a:p>
            <a:pPr>
              <a:buFont typeface="Wingdings" charset="2"/>
              <a:buChar char="ü"/>
            </a:pPr>
            <a:r>
              <a:rPr lang="it-IT" sz="2300" dirty="0"/>
              <a:t>Ci permettono di </a:t>
            </a:r>
            <a:r>
              <a:rPr lang="it-IT" sz="2300" b="1" dirty="0"/>
              <a:t>rappresentare in modo mirato le diverse parti di cui la pagina si compone</a:t>
            </a:r>
            <a:r>
              <a:rPr lang="it-IT" sz="2300" dirty="0"/>
              <a:t>, aiutandola a raggiungere il miglior significato a livello semantico</a:t>
            </a:r>
            <a:r>
              <a:rPr lang="it-IT" sz="2300" dirty="0" smtClean="0"/>
              <a:t>.</a:t>
            </a:r>
            <a:endParaRPr lang="it-IT" sz="2300" dirty="0"/>
          </a:p>
          <a:p>
            <a:pPr>
              <a:buFont typeface="Wingdings" charset="2"/>
              <a:buChar char="ü"/>
            </a:pPr>
            <a:r>
              <a:rPr lang="it-IT" sz="2300" dirty="0"/>
              <a:t>Favoriscono la </a:t>
            </a:r>
            <a:r>
              <a:rPr lang="it-IT" sz="2300" b="1" dirty="0"/>
              <a:t>«lettura» del markup sia da parte di browser </a:t>
            </a:r>
            <a:r>
              <a:rPr lang="it-IT" sz="2300" dirty="0"/>
              <a:t>(che li supportano) , </a:t>
            </a:r>
            <a:r>
              <a:rPr lang="it-IT" sz="2300" b="1" dirty="0"/>
              <a:t>sia da parte di sistemi automatici</a:t>
            </a:r>
            <a:r>
              <a:rPr lang="it-IT" sz="2300" dirty="0"/>
              <a:t>, come un bot vocale</a:t>
            </a:r>
            <a:r>
              <a:rPr lang="it-IT" sz="2300" dirty="0" smtClean="0"/>
              <a:t>.</a:t>
            </a:r>
            <a:endParaRPr lang="it-IT" sz="2300" dirty="0"/>
          </a:p>
          <a:p>
            <a:pPr>
              <a:buFont typeface="Wingdings" charset="2"/>
              <a:buChar char="ü"/>
            </a:pPr>
            <a:r>
              <a:rPr lang="it-IT" sz="2300" dirty="0"/>
              <a:t>La </a:t>
            </a:r>
            <a:r>
              <a:rPr lang="it-IT" sz="2300" b="1" dirty="0"/>
              <a:t>struttura</a:t>
            </a:r>
            <a:r>
              <a:rPr lang="it-IT" sz="2300" dirty="0"/>
              <a:t> della pagina diventa </a:t>
            </a:r>
            <a:r>
              <a:rPr lang="it-IT" sz="2300" b="1" dirty="0"/>
              <a:t>meno anonima </a:t>
            </a:r>
            <a:r>
              <a:rPr lang="it-IT" sz="2300" dirty="0"/>
              <a:t>e il markup più descrittivo, dato che ogni elemento denota il proprio contenuto in modo chiaro.</a:t>
            </a:r>
          </a:p>
        </p:txBody>
      </p:sp>
    </p:spTree>
    <p:extLst>
      <p:ext uri="{BB962C8B-B14F-4D97-AF65-F5344CB8AC3E}">
        <p14:creationId xmlns:p14="http://schemas.microsoft.com/office/powerpoint/2010/main" val="1354004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19536" y="332657"/>
            <a:ext cx="8229600" cy="837099"/>
          </a:xfrm>
        </p:spPr>
        <p:txBody>
          <a:bodyPr>
            <a:normAutofit fontScale="90000"/>
          </a:bodyPr>
          <a:lstStyle/>
          <a:p>
            <a:pPr algn="ctr"/>
            <a:r>
              <a:rPr lang="it-IT" sz="4500" dirty="0" smtClean="0"/>
              <a:t>Esempio struttura semantica Html5</a:t>
            </a:r>
            <a:r>
              <a:rPr lang="it-IT" sz="4500" dirty="0"/>
              <a:t>	</a:t>
            </a:r>
          </a:p>
        </p:txBody>
      </p:sp>
      <p:sp>
        <p:nvSpPr>
          <p:cNvPr id="3" name="Segnaposto contenuto 2"/>
          <p:cNvSpPr>
            <a:spLocks noGrp="1"/>
          </p:cNvSpPr>
          <p:nvPr>
            <p:ph idx="1"/>
          </p:nvPr>
        </p:nvSpPr>
        <p:spPr>
          <a:xfrm>
            <a:off x="2063552" y="1900514"/>
            <a:ext cx="8229600" cy="4389120"/>
          </a:xfrm>
        </p:spPr>
        <p:txBody>
          <a:bodyPr/>
          <a:lstStyle/>
          <a:p>
            <a:pPr marL="0" indent="0">
              <a:buNone/>
            </a:pPr>
            <a:r>
              <a:rPr lang="it-IT" dirty="0" smtClean="0"/>
              <a:t> </a:t>
            </a:r>
            <a:endParaRPr lang="it-IT" dirty="0"/>
          </a:p>
        </p:txBody>
      </p:sp>
      <p:sp>
        <p:nvSpPr>
          <p:cNvPr id="4" name="Rettangolo 3"/>
          <p:cNvSpPr/>
          <p:nvPr/>
        </p:nvSpPr>
        <p:spPr>
          <a:xfrm>
            <a:off x="2999656" y="1484784"/>
            <a:ext cx="5976664" cy="576064"/>
          </a:xfrm>
          <a:prstGeom prst="rect">
            <a:avLst/>
          </a:prstGeom>
          <a:solidFill>
            <a:srgbClr val="707070"/>
          </a:solidFill>
          <a:ln>
            <a:solidFill>
              <a:srgbClr val="707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solidFill>
              </a:rPr>
              <a:t>&lt;</a:t>
            </a:r>
            <a:r>
              <a:rPr lang="it-IT" b="1" dirty="0">
                <a:solidFill>
                  <a:schemeClr val="bg1"/>
                </a:solidFill>
              </a:rPr>
              <a:t>header</a:t>
            </a:r>
            <a:r>
              <a:rPr lang="it-IT" dirty="0">
                <a:solidFill>
                  <a:schemeClr val="bg1"/>
                </a:solidFill>
              </a:rPr>
              <a:t>&gt;</a:t>
            </a:r>
          </a:p>
        </p:txBody>
      </p:sp>
      <p:sp>
        <p:nvSpPr>
          <p:cNvPr id="7" name="Rettangolo 6"/>
          <p:cNvSpPr/>
          <p:nvPr/>
        </p:nvSpPr>
        <p:spPr>
          <a:xfrm>
            <a:off x="2999656" y="5102158"/>
            <a:ext cx="5976664" cy="703107"/>
          </a:xfrm>
          <a:prstGeom prst="rect">
            <a:avLst/>
          </a:prstGeom>
          <a:solidFill>
            <a:srgbClr val="8A8989"/>
          </a:solidFill>
          <a:ln>
            <a:solidFill>
              <a:srgbClr val="707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solidFill>
              </a:rPr>
              <a:t>&lt;</a:t>
            </a:r>
            <a:r>
              <a:rPr lang="it-IT" b="1" dirty="0" err="1">
                <a:solidFill>
                  <a:schemeClr val="bg1"/>
                </a:solidFill>
              </a:rPr>
              <a:t>footer</a:t>
            </a:r>
            <a:r>
              <a:rPr lang="it-IT" dirty="0">
                <a:solidFill>
                  <a:schemeClr val="bg1"/>
                </a:solidFill>
              </a:rPr>
              <a:t>&gt;</a:t>
            </a:r>
          </a:p>
        </p:txBody>
      </p:sp>
      <p:sp>
        <p:nvSpPr>
          <p:cNvPr id="8" name="Rettangolo 7"/>
          <p:cNvSpPr/>
          <p:nvPr/>
        </p:nvSpPr>
        <p:spPr>
          <a:xfrm>
            <a:off x="2993894" y="2186348"/>
            <a:ext cx="5982427" cy="378557"/>
          </a:xfrm>
          <a:prstGeom prst="rect">
            <a:avLst/>
          </a:prstGeom>
          <a:solidFill>
            <a:srgbClr val="8A8989"/>
          </a:solidFill>
          <a:ln>
            <a:solidFill>
              <a:srgbClr val="707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solidFill>
              </a:rPr>
              <a:t>&lt;</a:t>
            </a:r>
            <a:r>
              <a:rPr lang="it-IT" b="1" dirty="0" err="1">
                <a:solidFill>
                  <a:schemeClr val="bg1"/>
                </a:solidFill>
              </a:rPr>
              <a:t>nav</a:t>
            </a:r>
            <a:r>
              <a:rPr lang="it-IT" dirty="0">
                <a:solidFill>
                  <a:schemeClr val="bg1"/>
                </a:solidFill>
              </a:rPr>
              <a:t>&gt;</a:t>
            </a:r>
          </a:p>
        </p:txBody>
      </p:sp>
      <p:sp>
        <p:nvSpPr>
          <p:cNvPr id="9" name="Rettangolo 8"/>
          <p:cNvSpPr/>
          <p:nvPr/>
        </p:nvSpPr>
        <p:spPr>
          <a:xfrm>
            <a:off x="7719550" y="2631360"/>
            <a:ext cx="1256770" cy="2305285"/>
          </a:xfrm>
          <a:prstGeom prst="rect">
            <a:avLst/>
          </a:prstGeom>
          <a:solidFill>
            <a:srgbClr val="8A89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solidFill>
              </a:rPr>
              <a:t>&lt;</a:t>
            </a:r>
            <a:r>
              <a:rPr lang="it-IT" b="1" dirty="0" err="1">
                <a:solidFill>
                  <a:schemeClr val="bg1"/>
                </a:solidFill>
              </a:rPr>
              <a:t>aside</a:t>
            </a:r>
            <a:r>
              <a:rPr lang="it-IT" dirty="0">
                <a:solidFill>
                  <a:schemeClr val="bg1"/>
                </a:solidFill>
              </a:rPr>
              <a:t>&gt;</a:t>
            </a:r>
          </a:p>
        </p:txBody>
      </p:sp>
      <p:sp>
        <p:nvSpPr>
          <p:cNvPr id="10" name="Rettangolo 9"/>
          <p:cNvSpPr/>
          <p:nvPr/>
        </p:nvSpPr>
        <p:spPr>
          <a:xfrm>
            <a:off x="2999656" y="2649361"/>
            <a:ext cx="4608512" cy="2304256"/>
          </a:xfrm>
          <a:prstGeom prst="rect">
            <a:avLst/>
          </a:prstGeom>
          <a:solidFill>
            <a:srgbClr val="8A8989"/>
          </a:solidFill>
          <a:ln>
            <a:solidFill>
              <a:srgbClr val="70707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it-IT" dirty="0">
                <a:solidFill>
                  <a:schemeClr val="bg1"/>
                </a:solidFill>
              </a:rPr>
              <a:t>&lt;</a:t>
            </a:r>
            <a:r>
              <a:rPr lang="it-IT" b="1" dirty="0" err="1">
                <a:solidFill>
                  <a:schemeClr val="bg1"/>
                </a:solidFill>
              </a:rPr>
              <a:t>article</a:t>
            </a:r>
            <a:r>
              <a:rPr lang="it-IT" dirty="0">
                <a:solidFill>
                  <a:schemeClr val="bg1"/>
                </a:solidFill>
              </a:rPr>
              <a:t>&gt;</a:t>
            </a:r>
          </a:p>
        </p:txBody>
      </p:sp>
      <p:sp>
        <p:nvSpPr>
          <p:cNvPr id="11" name="Rettangolo 10"/>
          <p:cNvSpPr/>
          <p:nvPr/>
        </p:nvSpPr>
        <p:spPr>
          <a:xfrm>
            <a:off x="4511824" y="3208452"/>
            <a:ext cx="1800200" cy="360040"/>
          </a:xfrm>
          <a:prstGeom prst="rect">
            <a:avLst/>
          </a:prstGeom>
          <a:solidFill>
            <a:srgbClr val="8A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solidFill>
              </a:rPr>
              <a:t>&lt;</a:t>
            </a:r>
            <a:r>
              <a:rPr lang="it-IT" dirty="0" err="1">
                <a:solidFill>
                  <a:schemeClr val="bg1"/>
                </a:solidFill>
              </a:rPr>
              <a:t>section</a:t>
            </a:r>
            <a:r>
              <a:rPr lang="it-IT" dirty="0">
                <a:solidFill>
                  <a:schemeClr val="bg1"/>
                </a:solidFill>
              </a:rPr>
              <a:t>&gt;</a:t>
            </a:r>
          </a:p>
        </p:txBody>
      </p:sp>
      <p:sp>
        <p:nvSpPr>
          <p:cNvPr id="12" name="Rettangolo 11"/>
          <p:cNvSpPr/>
          <p:nvPr/>
        </p:nvSpPr>
        <p:spPr>
          <a:xfrm>
            <a:off x="4511824" y="3784001"/>
            <a:ext cx="1800200" cy="288032"/>
          </a:xfrm>
          <a:prstGeom prst="rect">
            <a:avLst/>
          </a:prstGeom>
          <a:solidFill>
            <a:srgbClr val="8A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solidFill>
              </a:rPr>
              <a:t>&lt;</a:t>
            </a:r>
            <a:r>
              <a:rPr lang="it-IT" b="1" dirty="0">
                <a:solidFill>
                  <a:schemeClr val="bg1"/>
                </a:solidFill>
              </a:rPr>
              <a:t>figure</a:t>
            </a:r>
            <a:r>
              <a:rPr lang="it-IT" dirty="0">
                <a:solidFill>
                  <a:schemeClr val="bg1"/>
                </a:solidFill>
              </a:rPr>
              <a:t>&gt;</a:t>
            </a:r>
          </a:p>
        </p:txBody>
      </p:sp>
      <p:sp>
        <p:nvSpPr>
          <p:cNvPr id="13" name="Rettangolo 12"/>
          <p:cNvSpPr/>
          <p:nvPr/>
        </p:nvSpPr>
        <p:spPr>
          <a:xfrm>
            <a:off x="4511824" y="4360580"/>
            <a:ext cx="1800200" cy="324036"/>
          </a:xfrm>
          <a:prstGeom prst="rect">
            <a:avLst/>
          </a:prstGeom>
          <a:solidFill>
            <a:srgbClr val="8A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solidFill>
              </a:rPr>
              <a:t>&lt;</a:t>
            </a:r>
            <a:r>
              <a:rPr lang="it-IT" dirty="0" err="1">
                <a:solidFill>
                  <a:schemeClr val="bg1"/>
                </a:solidFill>
              </a:rPr>
              <a:t>section</a:t>
            </a:r>
            <a:r>
              <a:rPr lang="it-IT" dirty="0">
                <a:solidFill>
                  <a:schemeClr val="bg1"/>
                </a:solidFill>
              </a:rPr>
              <a:t>&gt;</a:t>
            </a:r>
          </a:p>
        </p:txBody>
      </p:sp>
    </p:spTree>
    <p:extLst>
      <p:ext uri="{BB962C8B-B14F-4D97-AF65-F5344CB8AC3E}">
        <p14:creationId xmlns:p14="http://schemas.microsoft.com/office/powerpoint/2010/main" val="1245536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63552" y="1900514"/>
            <a:ext cx="8229600" cy="4389120"/>
          </a:xfrm>
        </p:spPr>
        <p:txBody>
          <a:bodyPr/>
          <a:lstStyle/>
          <a:p>
            <a:pPr marL="0" indent="0">
              <a:buNone/>
            </a:pPr>
            <a:r>
              <a:rPr lang="it-IT" dirty="0" smtClean="0"/>
              <a:t> </a:t>
            </a:r>
            <a:endParaRPr lang="it-IT" dirty="0"/>
          </a:p>
        </p:txBody>
      </p:sp>
      <p:sp>
        <p:nvSpPr>
          <p:cNvPr id="4" name="Rettangolo 3"/>
          <p:cNvSpPr/>
          <p:nvPr/>
        </p:nvSpPr>
        <p:spPr>
          <a:xfrm>
            <a:off x="2999656" y="1484784"/>
            <a:ext cx="5976664" cy="576064"/>
          </a:xfrm>
          <a:prstGeom prst="rect">
            <a:avLst/>
          </a:prstGeom>
          <a:solidFill>
            <a:srgbClr val="707070"/>
          </a:solidFill>
          <a:ln>
            <a:solidFill>
              <a:srgbClr val="707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solidFill>
              </a:rPr>
              <a:t>&lt;</a:t>
            </a:r>
            <a:r>
              <a:rPr lang="it-IT" b="1" dirty="0">
                <a:solidFill>
                  <a:schemeClr val="bg1"/>
                </a:solidFill>
              </a:rPr>
              <a:t>header</a:t>
            </a:r>
            <a:r>
              <a:rPr lang="it-IT" dirty="0">
                <a:solidFill>
                  <a:schemeClr val="bg1"/>
                </a:solidFill>
              </a:rPr>
              <a:t>&gt;</a:t>
            </a:r>
          </a:p>
        </p:txBody>
      </p:sp>
      <p:sp>
        <p:nvSpPr>
          <p:cNvPr id="7" name="Rettangolo 6"/>
          <p:cNvSpPr/>
          <p:nvPr/>
        </p:nvSpPr>
        <p:spPr>
          <a:xfrm>
            <a:off x="2999656" y="4819679"/>
            <a:ext cx="5976664" cy="703107"/>
          </a:xfrm>
          <a:prstGeom prst="rect">
            <a:avLst/>
          </a:prstGeom>
          <a:solidFill>
            <a:srgbClr val="8A8989"/>
          </a:solidFill>
          <a:ln>
            <a:solidFill>
              <a:srgbClr val="707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solidFill>
              </a:rPr>
              <a:t>&lt;</a:t>
            </a:r>
            <a:r>
              <a:rPr lang="it-IT" b="1" dirty="0" err="1">
                <a:solidFill>
                  <a:schemeClr val="bg1"/>
                </a:solidFill>
              </a:rPr>
              <a:t>footer</a:t>
            </a:r>
            <a:r>
              <a:rPr lang="it-IT" dirty="0">
                <a:solidFill>
                  <a:schemeClr val="bg1"/>
                </a:solidFill>
              </a:rPr>
              <a:t>&gt;</a:t>
            </a:r>
          </a:p>
        </p:txBody>
      </p:sp>
      <p:sp>
        <p:nvSpPr>
          <p:cNvPr id="8" name="Rettangolo 7"/>
          <p:cNvSpPr/>
          <p:nvPr/>
        </p:nvSpPr>
        <p:spPr>
          <a:xfrm>
            <a:off x="2993893" y="2186347"/>
            <a:ext cx="864096" cy="2340260"/>
          </a:xfrm>
          <a:prstGeom prst="rect">
            <a:avLst/>
          </a:prstGeom>
          <a:solidFill>
            <a:srgbClr val="8A8989"/>
          </a:solidFill>
          <a:ln>
            <a:solidFill>
              <a:srgbClr val="707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solidFill>
              </a:rPr>
              <a:t>&lt;</a:t>
            </a:r>
            <a:r>
              <a:rPr lang="it-IT" b="1" dirty="0" err="1">
                <a:solidFill>
                  <a:schemeClr val="bg1"/>
                </a:solidFill>
              </a:rPr>
              <a:t>nav</a:t>
            </a:r>
            <a:r>
              <a:rPr lang="it-IT" dirty="0">
                <a:solidFill>
                  <a:schemeClr val="bg1"/>
                </a:solidFill>
              </a:rPr>
              <a:t>&gt;</a:t>
            </a:r>
          </a:p>
        </p:txBody>
      </p:sp>
      <p:sp>
        <p:nvSpPr>
          <p:cNvPr id="9" name="Rettangolo 8"/>
          <p:cNvSpPr/>
          <p:nvPr/>
        </p:nvSpPr>
        <p:spPr>
          <a:xfrm>
            <a:off x="7719550" y="2203836"/>
            <a:ext cx="1256770" cy="2305285"/>
          </a:xfrm>
          <a:prstGeom prst="rect">
            <a:avLst/>
          </a:prstGeom>
          <a:solidFill>
            <a:srgbClr val="8A8989"/>
          </a:solidFill>
          <a:ln>
            <a:solidFill>
              <a:srgbClr val="707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solidFill>
              </a:rPr>
              <a:t>&lt;</a:t>
            </a:r>
            <a:r>
              <a:rPr lang="it-IT" b="1" dirty="0" err="1">
                <a:solidFill>
                  <a:schemeClr val="bg1"/>
                </a:solidFill>
              </a:rPr>
              <a:t>aside</a:t>
            </a:r>
            <a:r>
              <a:rPr lang="it-IT" dirty="0">
                <a:solidFill>
                  <a:schemeClr val="bg1"/>
                </a:solidFill>
              </a:rPr>
              <a:t>&gt;</a:t>
            </a:r>
          </a:p>
        </p:txBody>
      </p:sp>
      <p:sp>
        <p:nvSpPr>
          <p:cNvPr id="10" name="Rettangolo 9"/>
          <p:cNvSpPr/>
          <p:nvPr/>
        </p:nvSpPr>
        <p:spPr>
          <a:xfrm>
            <a:off x="4043772" y="2221837"/>
            <a:ext cx="3456384" cy="2304256"/>
          </a:xfrm>
          <a:prstGeom prst="rect">
            <a:avLst/>
          </a:prstGeom>
          <a:solidFill>
            <a:srgbClr val="8A8989"/>
          </a:solidFill>
          <a:ln>
            <a:solidFill>
              <a:srgbClr val="70707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it-IT" dirty="0">
                <a:solidFill>
                  <a:schemeClr val="bg1"/>
                </a:solidFill>
              </a:rPr>
              <a:t>&lt;</a:t>
            </a:r>
            <a:r>
              <a:rPr lang="it-IT" b="1" dirty="0">
                <a:solidFill>
                  <a:schemeClr val="bg1"/>
                </a:solidFill>
              </a:rPr>
              <a:t>article</a:t>
            </a:r>
            <a:r>
              <a:rPr lang="it-IT" dirty="0">
                <a:solidFill>
                  <a:schemeClr val="bg1"/>
                </a:solidFill>
              </a:rPr>
              <a:t>&gt;</a:t>
            </a:r>
          </a:p>
        </p:txBody>
      </p:sp>
      <p:sp>
        <p:nvSpPr>
          <p:cNvPr id="11" name="Rettangolo 10"/>
          <p:cNvSpPr/>
          <p:nvPr/>
        </p:nvSpPr>
        <p:spPr>
          <a:xfrm>
            <a:off x="4871864" y="2780928"/>
            <a:ext cx="1800200" cy="360040"/>
          </a:xfrm>
          <a:prstGeom prst="rect">
            <a:avLst/>
          </a:prstGeom>
          <a:solidFill>
            <a:srgbClr val="8A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&lt;section&gt;</a:t>
            </a:r>
          </a:p>
        </p:txBody>
      </p:sp>
      <p:sp>
        <p:nvSpPr>
          <p:cNvPr id="12" name="Rettangolo 11"/>
          <p:cNvSpPr/>
          <p:nvPr/>
        </p:nvSpPr>
        <p:spPr>
          <a:xfrm>
            <a:off x="4871864" y="3356477"/>
            <a:ext cx="1800200" cy="288032"/>
          </a:xfrm>
          <a:prstGeom prst="rect">
            <a:avLst/>
          </a:prstGeom>
          <a:solidFill>
            <a:srgbClr val="8A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solidFill>
              </a:rPr>
              <a:t>&lt;</a:t>
            </a:r>
            <a:r>
              <a:rPr lang="it-IT" b="1" dirty="0">
                <a:solidFill>
                  <a:schemeClr val="bg1"/>
                </a:solidFill>
              </a:rPr>
              <a:t>figure</a:t>
            </a:r>
            <a:r>
              <a:rPr lang="it-IT" dirty="0">
                <a:solidFill>
                  <a:schemeClr val="bg1"/>
                </a:solidFill>
              </a:rPr>
              <a:t>&gt;</a:t>
            </a:r>
          </a:p>
        </p:txBody>
      </p:sp>
      <p:sp>
        <p:nvSpPr>
          <p:cNvPr id="13" name="Rettangolo 12"/>
          <p:cNvSpPr/>
          <p:nvPr/>
        </p:nvSpPr>
        <p:spPr>
          <a:xfrm>
            <a:off x="4871864" y="3933056"/>
            <a:ext cx="1800200" cy="324036"/>
          </a:xfrm>
          <a:prstGeom prst="rect">
            <a:avLst/>
          </a:prstGeom>
          <a:solidFill>
            <a:srgbClr val="8A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1"/>
                </a:solidFill>
              </a:rPr>
              <a:t>&lt;section&gt;</a:t>
            </a:r>
          </a:p>
        </p:txBody>
      </p:sp>
      <p:sp>
        <p:nvSpPr>
          <p:cNvPr id="14" name="Titolo 1"/>
          <p:cNvSpPr>
            <a:spLocks noGrp="1"/>
          </p:cNvSpPr>
          <p:nvPr>
            <p:ph type="title"/>
          </p:nvPr>
        </p:nvSpPr>
        <p:spPr>
          <a:xfrm>
            <a:off x="1919536" y="332657"/>
            <a:ext cx="8229600" cy="837099"/>
          </a:xfrm>
        </p:spPr>
        <p:txBody>
          <a:bodyPr>
            <a:normAutofit fontScale="90000"/>
          </a:bodyPr>
          <a:lstStyle/>
          <a:p>
            <a:pPr algn="ctr"/>
            <a:r>
              <a:rPr lang="it-IT" sz="4500" dirty="0"/>
              <a:t>Esempio struttura semantica Html5	</a:t>
            </a:r>
          </a:p>
        </p:txBody>
      </p:sp>
    </p:spTree>
    <p:extLst>
      <p:ext uri="{BB962C8B-B14F-4D97-AF65-F5344CB8AC3E}">
        <p14:creationId xmlns:p14="http://schemas.microsoft.com/office/powerpoint/2010/main" val="1320672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1097280" y="1678763"/>
            <a:ext cx="9601200" cy="1019613"/>
          </a:xfrm>
        </p:spPr>
        <p:txBody>
          <a:bodyPr/>
          <a:lstStyle/>
          <a:p>
            <a:r>
              <a:rPr lang="it-IT" b="1" dirty="0" smtClean="0"/>
              <a:t>&lt;</a:t>
            </a:r>
            <a:r>
              <a:rPr lang="it-IT" b="1" dirty="0" err="1" smtClean="0"/>
              <a:t>header</a:t>
            </a:r>
            <a:r>
              <a:rPr lang="it-IT" b="1" dirty="0" smtClean="0"/>
              <a:t>&gt; </a:t>
            </a:r>
            <a:r>
              <a:rPr lang="it-IT" dirty="0" smtClean="0"/>
              <a:t>rappresenta l’intestazione di una pagina o di un elemento </a:t>
            </a:r>
            <a:r>
              <a:rPr lang="it-IT" b="1" dirty="0" smtClean="0"/>
              <a:t>&lt;</a:t>
            </a:r>
            <a:r>
              <a:rPr lang="it-IT" b="1" dirty="0" err="1" smtClean="0"/>
              <a:t>article</a:t>
            </a:r>
            <a:r>
              <a:rPr lang="it-IT" b="1" dirty="0" smtClean="0"/>
              <a:t>&gt; </a:t>
            </a:r>
            <a:r>
              <a:rPr lang="it-IT" dirty="0" smtClean="0"/>
              <a:t>o</a:t>
            </a:r>
            <a:r>
              <a:rPr lang="it-IT" b="1" dirty="0" smtClean="0"/>
              <a:t>  </a:t>
            </a:r>
            <a:r>
              <a:rPr lang="it-IT" b="1" dirty="0"/>
              <a:t>&lt;</a:t>
            </a:r>
            <a:r>
              <a:rPr lang="it-IT" b="1" dirty="0" err="1" smtClean="0"/>
              <a:t>section</a:t>
            </a:r>
            <a:r>
              <a:rPr lang="it-IT" b="1" dirty="0" smtClean="0"/>
              <a:t>&gt; </a:t>
            </a:r>
            <a:r>
              <a:rPr lang="it-IT" b="1" dirty="0" smtClean="0"/>
              <a:t> </a:t>
            </a:r>
            <a:r>
              <a:rPr lang="it-IT" dirty="0" smtClean="0"/>
              <a:t>e </a:t>
            </a:r>
            <a:r>
              <a:rPr lang="it-IT" dirty="0" smtClean="0"/>
              <a:t>può contenere al suo interno almeno un </a:t>
            </a:r>
            <a:r>
              <a:rPr lang="it-IT" b="1" dirty="0" smtClean="0"/>
              <a:t>&lt;h1&gt; </a:t>
            </a:r>
            <a:r>
              <a:rPr lang="it-IT" dirty="0" smtClean="0"/>
              <a:t>fino a </a:t>
            </a:r>
            <a:r>
              <a:rPr lang="it-IT" b="1" dirty="0" smtClean="0"/>
              <a:t>&lt;h6&gt;</a:t>
            </a:r>
            <a:r>
              <a:rPr lang="it-IT" dirty="0" smtClean="0"/>
              <a:t>, o può ospitare i metadati dell’articolo.</a:t>
            </a:r>
            <a:endParaRPr lang="it-IT" b="1" dirty="0" smtClean="0"/>
          </a:p>
        </p:txBody>
      </p:sp>
      <p:sp>
        <p:nvSpPr>
          <p:cNvPr id="3" name="Titolo 2"/>
          <p:cNvSpPr>
            <a:spLocks noGrp="1"/>
          </p:cNvSpPr>
          <p:nvPr>
            <p:ph type="title"/>
          </p:nvPr>
        </p:nvSpPr>
        <p:spPr/>
        <p:txBody>
          <a:bodyPr/>
          <a:lstStyle/>
          <a:p>
            <a:r>
              <a:rPr lang="it-IT" dirty="0" smtClean="0"/>
              <a:t>&lt;</a:t>
            </a:r>
            <a:r>
              <a:rPr lang="it-IT" dirty="0" err="1" smtClean="0"/>
              <a:t>header</a:t>
            </a:r>
            <a:r>
              <a:rPr lang="it-IT" dirty="0" smtClean="0"/>
              <a:t>&gt;</a:t>
            </a:r>
            <a:endParaRPr lang="it-IT"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268" y="3101788"/>
            <a:ext cx="10246802" cy="25065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114594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1097279" y="1678763"/>
            <a:ext cx="9732085" cy="1019613"/>
          </a:xfrm>
        </p:spPr>
        <p:txBody>
          <a:bodyPr/>
          <a:lstStyle/>
          <a:p>
            <a:r>
              <a:rPr lang="it-IT" b="1" dirty="0" smtClean="0"/>
              <a:t>&lt;</a:t>
            </a:r>
            <a:r>
              <a:rPr lang="it-IT" b="1" dirty="0" err="1" smtClean="0"/>
              <a:t>header</a:t>
            </a:r>
            <a:r>
              <a:rPr lang="it-IT" b="1" dirty="0" smtClean="0"/>
              <a:t>&gt; </a:t>
            </a:r>
            <a:r>
              <a:rPr lang="it-IT" dirty="0" smtClean="0"/>
              <a:t>può contenere anche altri elementi oltre i titoli (ausilio alla navigazione)</a:t>
            </a:r>
            <a:endParaRPr lang="it-IT" b="1" dirty="0" smtClean="0"/>
          </a:p>
        </p:txBody>
      </p:sp>
      <p:sp>
        <p:nvSpPr>
          <p:cNvPr id="3" name="Titolo 2"/>
          <p:cNvSpPr>
            <a:spLocks noGrp="1"/>
          </p:cNvSpPr>
          <p:nvPr>
            <p:ph type="title"/>
          </p:nvPr>
        </p:nvSpPr>
        <p:spPr/>
        <p:txBody>
          <a:bodyPr/>
          <a:lstStyle/>
          <a:p>
            <a:r>
              <a:rPr lang="it-IT" dirty="0" smtClean="0"/>
              <a:t>&lt;</a:t>
            </a:r>
            <a:r>
              <a:rPr lang="it-IT" dirty="0" err="1" smtClean="0"/>
              <a:t>header</a:t>
            </a:r>
            <a:r>
              <a:rPr lang="it-IT" dirty="0" smtClean="0"/>
              <a:t>&gt;</a:t>
            </a:r>
            <a:endParaRPr lang="it-IT"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352" y="2274436"/>
            <a:ext cx="8692505" cy="36895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9561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1097278" y="1678763"/>
            <a:ext cx="10207215" cy="1019613"/>
          </a:xfrm>
        </p:spPr>
        <p:txBody>
          <a:bodyPr/>
          <a:lstStyle/>
          <a:p>
            <a:r>
              <a:rPr lang="it-IT" b="1" dirty="0" smtClean="0"/>
              <a:t>&lt;</a:t>
            </a:r>
            <a:r>
              <a:rPr lang="it-IT" b="1" dirty="0" err="1" smtClean="0"/>
              <a:t>hgroup</a:t>
            </a:r>
            <a:r>
              <a:rPr lang="it-IT" b="1" dirty="0" smtClean="0"/>
              <a:t>&gt; </a:t>
            </a:r>
            <a:r>
              <a:rPr lang="it-IT" dirty="0" smtClean="0"/>
              <a:t>è stato ormai deprecato nelle ultime </a:t>
            </a:r>
            <a:r>
              <a:rPr lang="it-IT" dirty="0" smtClean="0"/>
              <a:t>specifiche Html5, </a:t>
            </a:r>
            <a:r>
              <a:rPr lang="it-IT" dirty="0" smtClean="0"/>
              <a:t>serviva a raggruppare una o più intestazioni all’interno di un elemento </a:t>
            </a:r>
            <a:r>
              <a:rPr lang="it-IT" b="1" dirty="0" smtClean="0"/>
              <a:t>&lt;</a:t>
            </a:r>
            <a:r>
              <a:rPr lang="it-IT" b="1" dirty="0" err="1" smtClean="0"/>
              <a:t>header</a:t>
            </a:r>
            <a:r>
              <a:rPr lang="it-IT" b="1" dirty="0" smtClean="0"/>
              <a:t>&gt; </a:t>
            </a:r>
            <a:r>
              <a:rPr lang="it-IT" dirty="0" smtClean="0"/>
              <a:t>quando erano presenti titoli </a:t>
            </a:r>
            <a:r>
              <a:rPr lang="it-IT" dirty="0"/>
              <a:t>e </a:t>
            </a:r>
            <a:r>
              <a:rPr lang="it-IT" dirty="0" smtClean="0"/>
              <a:t>sottotitoli</a:t>
            </a:r>
            <a:r>
              <a:rPr lang="it-IT" dirty="0"/>
              <a:t>.</a:t>
            </a:r>
            <a:endParaRPr lang="it-IT" b="1" dirty="0" smtClean="0"/>
          </a:p>
        </p:txBody>
      </p:sp>
      <p:sp>
        <p:nvSpPr>
          <p:cNvPr id="3" name="Titolo 2"/>
          <p:cNvSpPr>
            <a:spLocks noGrp="1"/>
          </p:cNvSpPr>
          <p:nvPr>
            <p:ph type="title"/>
          </p:nvPr>
        </p:nvSpPr>
        <p:spPr/>
        <p:txBody>
          <a:bodyPr/>
          <a:lstStyle/>
          <a:p>
            <a:r>
              <a:rPr lang="it-IT" dirty="0" smtClean="0"/>
              <a:t>&lt;</a:t>
            </a:r>
            <a:r>
              <a:rPr lang="it-IT" dirty="0" err="1" smtClean="0"/>
              <a:t>hgroup</a:t>
            </a:r>
            <a:r>
              <a:rPr lang="it-IT" dirty="0" smtClean="0"/>
              <a:t>&gt;</a:t>
            </a:r>
            <a:endParaRPr lang="it-IT"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662" y="2483222"/>
            <a:ext cx="7614108" cy="36193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471575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1097281" y="2144684"/>
            <a:ext cx="3600226" cy="3724410"/>
          </a:xfrm>
        </p:spPr>
        <p:txBody>
          <a:bodyPr>
            <a:normAutofit/>
          </a:bodyPr>
          <a:lstStyle/>
          <a:p>
            <a:r>
              <a:rPr lang="it-IT" dirty="0" smtClean="0"/>
              <a:t>L’elemento </a:t>
            </a:r>
            <a:r>
              <a:rPr lang="it-IT" b="1" dirty="0" smtClean="0"/>
              <a:t>&lt;</a:t>
            </a:r>
            <a:r>
              <a:rPr lang="it-IT" b="1" dirty="0" err="1" smtClean="0"/>
              <a:t>nav</a:t>
            </a:r>
            <a:r>
              <a:rPr lang="it-IT" b="1" dirty="0" smtClean="0"/>
              <a:t>&gt; </a:t>
            </a:r>
            <a:r>
              <a:rPr lang="it-IT" dirty="0" smtClean="0"/>
              <a:t>serve a indicare la presenza di un menù di navigazione.</a:t>
            </a:r>
          </a:p>
          <a:p>
            <a:r>
              <a:rPr lang="it-IT" dirty="0" smtClean="0"/>
              <a:t>I </a:t>
            </a:r>
            <a:r>
              <a:rPr lang="it-IT" dirty="0"/>
              <a:t>link a piè di pagina, come quelli per la privacy e le </a:t>
            </a:r>
            <a:r>
              <a:rPr lang="it-IT" dirty="0" err="1"/>
              <a:t>breadcumb</a:t>
            </a:r>
            <a:r>
              <a:rPr lang="it-IT" dirty="0"/>
              <a:t>, non devono essere inseriti in una sezione </a:t>
            </a:r>
            <a:r>
              <a:rPr lang="it-IT" b="1" dirty="0"/>
              <a:t>&lt;</a:t>
            </a:r>
            <a:r>
              <a:rPr lang="it-IT" b="1" dirty="0" err="1"/>
              <a:t>nav</a:t>
            </a:r>
            <a:r>
              <a:rPr lang="it-IT" b="1" dirty="0" smtClean="0"/>
              <a:t>&gt;.</a:t>
            </a:r>
            <a:endParaRPr lang="it-IT" b="1" dirty="0"/>
          </a:p>
          <a:p>
            <a:r>
              <a:rPr lang="it-IT" dirty="0"/>
              <a:t>Non sostituisce i link inseriti in elementi come gli </a:t>
            </a:r>
            <a:r>
              <a:rPr lang="it-IT" b="1" dirty="0"/>
              <a:t>&lt;</a:t>
            </a:r>
            <a:r>
              <a:rPr lang="it-IT" b="1" dirty="0" err="1"/>
              <a:t>ul</a:t>
            </a:r>
            <a:r>
              <a:rPr lang="it-IT" b="1" dirty="0"/>
              <a:t>&gt;</a:t>
            </a:r>
            <a:r>
              <a:rPr lang="it-IT" dirty="0"/>
              <a:t> o gli </a:t>
            </a:r>
            <a:r>
              <a:rPr lang="it-IT" b="1" dirty="0"/>
              <a:t>&lt;</a:t>
            </a:r>
            <a:r>
              <a:rPr lang="it-IT" b="1" dirty="0" err="1"/>
              <a:t>ol</a:t>
            </a:r>
            <a:r>
              <a:rPr lang="it-IT" b="1" dirty="0"/>
              <a:t>&gt;</a:t>
            </a:r>
            <a:r>
              <a:rPr lang="it-IT" dirty="0"/>
              <a:t> ma deve racchiuderli.</a:t>
            </a:r>
          </a:p>
          <a:p>
            <a:endParaRPr lang="it-IT" dirty="0" smtClean="0"/>
          </a:p>
        </p:txBody>
      </p:sp>
      <p:sp>
        <p:nvSpPr>
          <p:cNvPr id="3" name="Titolo 2"/>
          <p:cNvSpPr>
            <a:spLocks noGrp="1"/>
          </p:cNvSpPr>
          <p:nvPr>
            <p:ph type="title"/>
          </p:nvPr>
        </p:nvSpPr>
        <p:spPr/>
        <p:txBody>
          <a:bodyPr/>
          <a:lstStyle/>
          <a:p>
            <a:r>
              <a:rPr lang="it-IT" dirty="0" smtClean="0"/>
              <a:t>&lt;</a:t>
            </a:r>
            <a:r>
              <a:rPr lang="it-IT" dirty="0" err="1" smtClean="0"/>
              <a:t>nav</a:t>
            </a:r>
            <a:r>
              <a:rPr lang="it-IT" dirty="0" smtClean="0"/>
              <a:t>&gt;</a:t>
            </a:r>
            <a:endParaRPr lang="it-IT"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21" y="2276854"/>
            <a:ext cx="5071559" cy="29759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8531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1097280" y="2144684"/>
            <a:ext cx="3913991" cy="3724410"/>
          </a:xfrm>
        </p:spPr>
        <p:txBody>
          <a:bodyPr/>
          <a:lstStyle/>
          <a:p>
            <a:r>
              <a:rPr lang="it-IT" b="1" dirty="0" smtClean="0"/>
              <a:t>&lt;</a:t>
            </a:r>
            <a:r>
              <a:rPr lang="it-IT" b="1" dirty="0" err="1" smtClean="0"/>
              <a:t>aside</a:t>
            </a:r>
            <a:r>
              <a:rPr lang="it-IT" b="1" dirty="0" smtClean="0"/>
              <a:t>&gt; </a:t>
            </a:r>
            <a:r>
              <a:rPr lang="it-IT" dirty="0" smtClean="0"/>
              <a:t>ci aiuta a definire una sezione con un contenuto non per forza in relazione con il principale. </a:t>
            </a:r>
          </a:p>
          <a:p>
            <a:r>
              <a:rPr lang="it-IT" dirty="0" smtClean="0"/>
              <a:t>Viene usato in particolar modo per le </a:t>
            </a:r>
            <a:r>
              <a:rPr lang="it-IT" dirty="0" err="1" smtClean="0"/>
              <a:t>sidebar</a:t>
            </a:r>
            <a:r>
              <a:rPr lang="it-IT" dirty="0" smtClean="0"/>
              <a:t>.</a:t>
            </a:r>
            <a:endParaRPr lang="it-IT" dirty="0"/>
          </a:p>
        </p:txBody>
      </p:sp>
      <p:sp>
        <p:nvSpPr>
          <p:cNvPr id="3" name="Titolo 2"/>
          <p:cNvSpPr>
            <a:spLocks noGrp="1"/>
          </p:cNvSpPr>
          <p:nvPr>
            <p:ph type="title"/>
          </p:nvPr>
        </p:nvSpPr>
        <p:spPr/>
        <p:txBody>
          <a:bodyPr/>
          <a:lstStyle/>
          <a:p>
            <a:r>
              <a:rPr lang="it-IT" dirty="0" smtClean="0"/>
              <a:t>&lt;</a:t>
            </a:r>
            <a:r>
              <a:rPr lang="it-IT" dirty="0" err="1" smtClean="0"/>
              <a:t>aside</a:t>
            </a:r>
            <a:r>
              <a:rPr lang="it-IT" dirty="0" smtClean="0"/>
              <a:t>&gt;</a:t>
            </a:r>
            <a:endParaRPr lang="it-IT"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296" y="1877815"/>
            <a:ext cx="5925670" cy="36534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537548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1097280" y="2144684"/>
            <a:ext cx="4891144" cy="3724410"/>
          </a:xfrm>
        </p:spPr>
        <p:txBody>
          <a:bodyPr/>
          <a:lstStyle/>
          <a:p>
            <a:r>
              <a:rPr lang="it-IT" dirty="0" smtClean="0"/>
              <a:t>L’elemento </a:t>
            </a:r>
            <a:r>
              <a:rPr lang="it-IT" b="1" dirty="0" smtClean="0"/>
              <a:t>&lt;</a:t>
            </a:r>
            <a:r>
              <a:rPr lang="it-IT" b="1" dirty="0" err="1" smtClean="0"/>
              <a:t>section</a:t>
            </a:r>
            <a:r>
              <a:rPr lang="it-IT" b="1" dirty="0" smtClean="0"/>
              <a:t>&gt; </a:t>
            </a:r>
            <a:r>
              <a:rPr lang="it-IT" dirty="0" smtClean="0"/>
              <a:t>rappresenta la sezione generica di un documento di un’applicazione, generalmente dotata di intestazione.</a:t>
            </a:r>
          </a:p>
        </p:txBody>
      </p:sp>
      <p:sp>
        <p:nvSpPr>
          <p:cNvPr id="3" name="Titolo 2"/>
          <p:cNvSpPr>
            <a:spLocks noGrp="1"/>
          </p:cNvSpPr>
          <p:nvPr>
            <p:ph type="title"/>
          </p:nvPr>
        </p:nvSpPr>
        <p:spPr/>
        <p:txBody>
          <a:bodyPr/>
          <a:lstStyle/>
          <a:p>
            <a:r>
              <a:rPr lang="it-IT" dirty="0" smtClean="0"/>
              <a:t>&lt;</a:t>
            </a:r>
            <a:r>
              <a:rPr lang="it-IT" dirty="0" err="1" smtClean="0"/>
              <a:t>section</a:t>
            </a:r>
            <a:r>
              <a:rPr lang="it-IT" dirty="0" smtClean="0"/>
              <a:t>&gt;</a:t>
            </a:r>
            <a:endParaRPr lang="it-IT"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9162" y="1769397"/>
            <a:ext cx="5350100" cy="38514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797675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1097280" y="2144684"/>
            <a:ext cx="4789714" cy="3724410"/>
          </a:xfrm>
        </p:spPr>
        <p:txBody>
          <a:bodyPr/>
          <a:lstStyle/>
          <a:p>
            <a:pPr algn="just"/>
            <a:r>
              <a:rPr lang="it-IT" altLang="it-IT" dirty="0"/>
              <a:t>Inizialmente il web era collegato al concetto di hyperlink, si basava quindi su documenti testuali collegati ad altri documenti testuali</a:t>
            </a:r>
          </a:p>
          <a:p>
            <a:r>
              <a:rPr lang="it-IT" altLang="it-IT" dirty="0"/>
              <a:t>La velocità di connessione era molto ridotta</a:t>
            </a:r>
          </a:p>
          <a:p>
            <a:pPr algn="just"/>
            <a:r>
              <a:rPr lang="it-IT" altLang="it-IT" dirty="0"/>
              <a:t>Il repentino sviluppo di questa tecnologia ha portato alla realizzazioni di infrastrutture adeguate e allo sviluppo di applicazioni web sempre più complesse</a:t>
            </a:r>
          </a:p>
          <a:p>
            <a:endParaRPr lang="it-IT" dirty="0"/>
          </a:p>
        </p:txBody>
      </p:sp>
      <p:sp>
        <p:nvSpPr>
          <p:cNvPr id="3" name="Titolo 2"/>
          <p:cNvSpPr>
            <a:spLocks noGrp="1"/>
          </p:cNvSpPr>
          <p:nvPr>
            <p:ph type="title"/>
          </p:nvPr>
        </p:nvSpPr>
        <p:spPr/>
        <p:txBody>
          <a:bodyPr/>
          <a:lstStyle/>
          <a:p>
            <a:r>
              <a:rPr lang="it-IT" dirty="0" smtClean="0"/>
              <a:t>Introduzione</a:t>
            </a:r>
            <a:endParaRPr lang="it-IT" dirty="0"/>
          </a:p>
        </p:txBody>
      </p:sp>
      <p:pic>
        <p:nvPicPr>
          <p:cNvPr id="7" name="Segnaposto immagine 9" descr="passato.jpg"/>
          <p:cNvPicPr>
            <a:picLocks noChangeAspect="1"/>
          </p:cNvPicPr>
          <p:nvPr/>
        </p:nvPicPr>
        <p:blipFill>
          <a:blip r:embed="rId2">
            <a:extLst>
              <a:ext uri="{28A0092B-C50C-407E-A947-70E740481C1C}">
                <a14:useLocalDpi xmlns:a14="http://schemas.microsoft.com/office/drawing/2010/main" val="0"/>
              </a:ext>
            </a:extLst>
          </a:blip>
          <a:srcRect l="8974" r="8974"/>
          <a:stretch>
            <a:fillRect/>
          </a:stretch>
        </p:blipFill>
        <p:spPr>
          <a:xfrm>
            <a:off x="7337743" y="1884344"/>
            <a:ext cx="3817937" cy="3097212"/>
          </a:xfrm>
          <a:prstGeom prst="rect">
            <a:avLst/>
          </a:prstGeom>
          <a:ln w="9525" cmpd="sng"/>
          <a:extLst>
            <a:ext uri="{91240B29-F687-4f45-9708-019B960494DF}">
              <a14:hiddenLine xmlns=""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2085778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1097280" y="2144684"/>
            <a:ext cx="4102249" cy="3724410"/>
          </a:xfrm>
        </p:spPr>
        <p:txBody>
          <a:bodyPr/>
          <a:lstStyle/>
          <a:p>
            <a:r>
              <a:rPr lang="it-IT" dirty="0" smtClean="0"/>
              <a:t>L’elemento </a:t>
            </a:r>
            <a:r>
              <a:rPr lang="it-IT" b="1" dirty="0" smtClean="0"/>
              <a:t>&lt;</a:t>
            </a:r>
            <a:r>
              <a:rPr lang="it-IT" b="1" dirty="0" err="1" smtClean="0"/>
              <a:t>article</a:t>
            </a:r>
            <a:r>
              <a:rPr lang="it-IT" b="1" dirty="0" smtClean="0"/>
              <a:t>&gt; </a:t>
            </a:r>
            <a:r>
              <a:rPr lang="it-IT" dirty="0" smtClean="0"/>
              <a:t>rappresenta un contenuto che ha senso anche se scorporato dalla pagina. </a:t>
            </a:r>
          </a:p>
          <a:p>
            <a:r>
              <a:rPr lang="it-IT" dirty="0" smtClean="0"/>
              <a:t>Di buona norma al suo interno troviamo elementi caratteristici come intestazioni e paragrafi.</a:t>
            </a:r>
          </a:p>
        </p:txBody>
      </p:sp>
      <p:sp>
        <p:nvSpPr>
          <p:cNvPr id="3" name="Titolo 2"/>
          <p:cNvSpPr>
            <a:spLocks noGrp="1"/>
          </p:cNvSpPr>
          <p:nvPr>
            <p:ph type="title"/>
          </p:nvPr>
        </p:nvSpPr>
        <p:spPr/>
        <p:txBody>
          <a:bodyPr/>
          <a:lstStyle/>
          <a:p>
            <a:r>
              <a:rPr lang="it-IT" dirty="0" smtClean="0"/>
              <a:t>&lt;</a:t>
            </a:r>
            <a:r>
              <a:rPr lang="it-IT" dirty="0" err="1" smtClean="0"/>
              <a:t>article</a:t>
            </a:r>
            <a:r>
              <a:rPr lang="it-IT" dirty="0" smtClean="0"/>
              <a:t>&gt;</a:t>
            </a:r>
            <a:endParaRPr lang="it-IT" dirty="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4809" y="1721932"/>
            <a:ext cx="6128273" cy="4024443"/>
          </a:xfrm>
          <a:prstGeom prst="rect">
            <a:avLst/>
          </a:prstGeom>
        </p:spPr>
      </p:pic>
    </p:spTree>
    <p:extLst>
      <p:ext uri="{BB962C8B-B14F-4D97-AF65-F5344CB8AC3E}">
        <p14:creationId xmlns:p14="http://schemas.microsoft.com/office/powerpoint/2010/main" val="1983434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a:xfrm>
            <a:off x="1097279" y="1573877"/>
            <a:ext cx="9992061" cy="795740"/>
          </a:xfrm>
        </p:spPr>
        <p:txBody>
          <a:bodyPr/>
          <a:lstStyle/>
          <a:p>
            <a:r>
              <a:rPr lang="it-IT" b="1" dirty="0" smtClean="0"/>
              <a:t>&lt;</a:t>
            </a:r>
            <a:r>
              <a:rPr lang="it-IT" b="1" dirty="0" err="1" smtClean="0"/>
              <a:t>footer</a:t>
            </a:r>
            <a:r>
              <a:rPr lang="it-IT" b="1" dirty="0" smtClean="0"/>
              <a:t>&gt; </a:t>
            </a:r>
            <a:r>
              <a:rPr lang="it-IT" dirty="0" smtClean="0"/>
              <a:t>indica </a:t>
            </a:r>
            <a:r>
              <a:rPr lang="it-IT" dirty="0" smtClean="0"/>
              <a:t>l’area </a:t>
            </a:r>
            <a:r>
              <a:rPr lang="it-IT" dirty="0" smtClean="0"/>
              <a:t>in fondo ad una pagina, un articolo o una sezione, spesso usata come raccoglitore per ulteriori approfondimenti e informazioni, generiche o meno.</a:t>
            </a:r>
          </a:p>
        </p:txBody>
      </p:sp>
      <p:sp>
        <p:nvSpPr>
          <p:cNvPr id="3" name="Titolo 2"/>
          <p:cNvSpPr>
            <a:spLocks noGrp="1"/>
          </p:cNvSpPr>
          <p:nvPr>
            <p:ph type="title"/>
          </p:nvPr>
        </p:nvSpPr>
        <p:spPr/>
        <p:txBody>
          <a:bodyPr/>
          <a:lstStyle/>
          <a:p>
            <a:r>
              <a:rPr lang="it-IT" dirty="0" smtClean="0"/>
              <a:t>&lt;</a:t>
            </a:r>
            <a:r>
              <a:rPr lang="it-IT" dirty="0" err="1" smtClean="0"/>
              <a:t>footer</a:t>
            </a:r>
            <a:r>
              <a:rPr lang="it-IT" dirty="0" smtClean="0"/>
              <a:t>&gt;</a:t>
            </a:r>
            <a:endParaRPr lang="it-IT"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79" y="2575561"/>
            <a:ext cx="9849161" cy="35294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61949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097280" y="1891554"/>
            <a:ext cx="10058400" cy="1775012"/>
          </a:xfrm>
        </p:spPr>
        <p:txBody>
          <a:bodyPr>
            <a:normAutofit/>
          </a:bodyPr>
          <a:lstStyle/>
          <a:p>
            <a:pPr marL="0" indent="0" algn="just">
              <a:buNone/>
            </a:pPr>
            <a:r>
              <a:rPr lang="it-IT" dirty="0"/>
              <a:t>L’elemento </a:t>
            </a:r>
            <a:r>
              <a:rPr lang="it-IT" b="1" dirty="0" smtClean="0"/>
              <a:t>&lt;figure&gt; </a:t>
            </a:r>
            <a:r>
              <a:rPr lang="it-IT" dirty="0" smtClean="0"/>
              <a:t>rappresenta </a:t>
            </a:r>
            <a:r>
              <a:rPr lang="it-IT" dirty="0"/>
              <a:t>un blocco distinto dal testo principale, pensato per contenere immagini, diagrammi,  grafici, tabelle, esempi di codice, citazioni ecc. </a:t>
            </a:r>
          </a:p>
          <a:p>
            <a:pPr marL="0" indent="0" algn="just">
              <a:buNone/>
            </a:pPr>
            <a:r>
              <a:rPr lang="it-IT" dirty="0"/>
              <a:t>Ad esso, possiamo opzionalmente associare una didascalia o una descrizione tramite il </a:t>
            </a:r>
            <a:r>
              <a:rPr lang="it-IT" dirty="0" err="1"/>
              <a:t>tag</a:t>
            </a:r>
            <a:r>
              <a:rPr lang="it-IT" dirty="0"/>
              <a:t> </a:t>
            </a:r>
            <a:r>
              <a:rPr lang="it-IT" b="1" dirty="0" smtClean="0"/>
              <a:t>&lt;</a:t>
            </a:r>
            <a:r>
              <a:rPr lang="it-IT" b="1" dirty="0" err="1" smtClean="0"/>
              <a:t>figcaption</a:t>
            </a:r>
            <a:r>
              <a:rPr lang="it-IT" b="1" dirty="0" smtClean="0"/>
              <a:t>&gt;</a:t>
            </a:r>
            <a:endParaRPr lang="it-IT" b="1" i="1"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676" y="3742959"/>
            <a:ext cx="7476047" cy="17838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itolo 2"/>
          <p:cNvSpPr>
            <a:spLocks noGrp="1"/>
          </p:cNvSpPr>
          <p:nvPr>
            <p:ph type="title"/>
          </p:nvPr>
        </p:nvSpPr>
        <p:spPr>
          <a:xfrm>
            <a:off x="1097280" y="687430"/>
            <a:ext cx="10058400" cy="650919"/>
          </a:xfrm>
        </p:spPr>
        <p:txBody>
          <a:bodyPr/>
          <a:lstStyle/>
          <a:p>
            <a:r>
              <a:rPr lang="it-IT" dirty="0" smtClean="0"/>
              <a:t>&lt;figure&gt; e &lt;</a:t>
            </a:r>
            <a:r>
              <a:rPr lang="it-IT" dirty="0" err="1" smtClean="0"/>
              <a:t>figcaption</a:t>
            </a:r>
            <a:r>
              <a:rPr lang="it-IT" dirty="0" smtClean="0"/>
              <a:t>&gt;</a:t>
            </a:r>
            <a:endParaRPr lang="it-IT" dirty="0"/>
          </a:p>
        </p:txBody>
      </p:sp>
    </p:spTree>
    <p:extLst>
      <p:ext uri="{BB962C8B-B14F-4D97-AF65-F5344CB8AC3E}">
        <p14:creationId xmlns:p14="http://schemas.microsoft.com/office/powerpoint/2010/main" val="1965622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19536" y="260648"/>
            <a:ext cx="8229600" cy="1143000"/>
          </a:xfrm>
        </p:spPr>
        <p:txBody>
          <a:bodyPr>
            <a:normAutofit/>
          </a:bodyPr>
          <a:lstStyle/>
          <a:p>
            <a:r>
              <a:rPr lang="it-IT" dirty="0" smtClean="0"/>
              <a:t>Cosa sono i </a:t>
            </a:r>
            <a:r>
              <a:rPr lang="it-IT" dirty="0" err="1" smtClean="0"/>
              <a:t>Microdati</a:t>
            </a:r>
            <a:endParaRPr lang="it-IT" dirty="0"/>
          </a:p>
        </p:txBody>
      </p:sp>
      <p:sp>
        <p:nvSpPr>
          <p:cNvPr id="4" name="Segnaposto contenuto 3"/>
          <p:cNvSpPr>
            <a:spLocks noGrp="1"/>
          </p:cNvSpPr>
          <p:nvPr>
            <p:ph idx="1"/>
          </p:nvPr>
        </p:nvSpPr>
        <p:spPr>
          <a:xfrm>
            <a:off x="1097280" y="2144684"/>
            <a:ext cx="4469802" cy="3724410"/>
          </a:xfrm>
        </p:spPr>
        <p:txBody>
          <a:bodyPr/>
          <a:lstStyle/>
          <a:p>
            <a:r>
              <a:rPr lang="it-IT" b="1" dirty="0" err="1" smtClean="0"/>
              <a:t>Schema.org</a:t>
            </a:r>
            <a:r>
              <a:rPr lang="it-IT" dirty="0" smtClean="0"/>
              <a:t> nasce da un accordo del 2011 tra </a:t>
            </a:r>
            <a:r>
              <a:rPr lang="it-IT" b="1" dirty="0" smtClean="0"/>
              <a:t>Google </a:t>
            </a:r>
            <a:r>
              <a:rPr lang="it-IT" dirty="0" smtClean="0"/>
              <a:t>e </a:t>
            </a:r>
            <a:r>
              <a:rPr lang="it-IT" b="1" dirty="0" smtClean="0"/>
              <a:t>Bing</a:t>
            </a:r>
            <a:r>
              <a:rPr lang="it-IT" dirty="0" smtClean="0"/>
              <a:t> che consiste nella formulazione di vocabolari comuni composti da attributi da inserire all’interno del codice HTML per rendere più ricco di informazioni lo stesso markup, con lo scopo di mostrare la pagina web che lo ospita in maniera più utile sui motori di ricerca.</a:t>
            </a:r>
            <a:endParaRPr lang="it-IT" dirty="0"/>
          </a:p>
        </p:txBody>
      </p:sp>
      <p:pic>
        <p:nvPicPr>
          <p:cNvPr id="5" name="Immagine 4"/>
          <p:cNvPicPr>
            <a:picLocks noChangeAspect="1"/>
          </p:cNvPicPr>
          <p:nvPr/>
        </p:nvPicPr>
        <p:blipFill rotWithShape="1">
          <a:blip r:embed="rId3">
            <a:extLst>
              <a:ext uri="{28A0092B-C50C-407E-A947-70E740481C1C}">
                <a14:useLocalDpi xmlns:a14="http://schemas.microsoft.com/office/drawing/2010/main" val="0"/>
              </a:ext>
            </a:extLst>
          </a:blip>
          <a:srcRect l="20558" r="20556"/>
          <a:stretch/>
        </p:blipFill>
        <p:spPr>
          <a:xfrm>
            <a:off x="6031684" y="1636059"/>
            <a:ext cx="5147303" cy="3312459"/>
          </a:xfrm>
          <a:prstGeom prst="rect">
            <a:avLst/>
          </a:prstGeom>
        </p:spPr>
      </p:pic>
    </p:spTree>
    <p:extLst>
      <p:ext uri="{BB962C8B-B14F-4D97-AF65-F5344CB8AC3E}">
        <p14:creationId xmlns:p14="http://schemas.microsoft.com/office/powerpoint/2010/main" val="871829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19536" y="260648"/>
            <a:ext cx="8229600" cy="1143000"/>
          </a:xfrm>
        </p:spPr>
        <p:txBody>
          <a:bodyPr>
            <a:normAutofit/>
          </a:bodyPr>
          <a:lstStyle/>
          <a:p>
            <a:r>
              <a:rPr lang="it-IT" dirty="0" smtClean="0"/>
              <a:t>Come funzionano i </a:t>
            </a:r>
            <a:r>
              <a:rPr lang="it-IT" dirty="0" err="1" smtClean="0"/>
              <a:t>Microdati</a:t>
            </a:r>
            <a:endParaRPr lang="it-IT" dirty="0"/>
          </a:p>
        </p:txBody>
      </p:sp>
      <p:sp>
        <p:nvSpPr>
          <p:cNvPr id="4" name="Segnaposto contenuto 3"/>
          <p:cNvSpPr>
            <a:spLocks noGrp="1"/>
          </p:cNvSpPr>
          <p:nvPr>
            <p:ph idx="1"/>
          </p:nvPr>
        </p:nvSpPr>
        <p:spPr>
          <a:xfrm>
            <a:off x="636495" y="2144684"/>
            <a:ext cx="5271246" cy="3724410"/>
          </a:xfrm>
        </p:spPr>
        <p:txBody>
          <a:bodyPr/>
          <a:lstStyle/>
          <a:p>
            <a:r>
              <a:rPr lang="it-IT" dirty="0" smtClean="0"/>
              <a:t>Il funzionamento dei </a:t>
            </a:r>
            <a:r>
              <a:rPr lang="it-IT" dirty="0" err="1" smtClean="0"/>
              <a:t>microdati</a:t>
            </a:r>
            <a:r>
              <a:rPr lang="it-IT" dirty="0" smtClean="0"/>
              <a:t> è molto semplice, questi sono composti sostanzialmente da tre attributi fondamentali da inserire tra i </a:t>
            </a:r>
            <a:r>
              <a:rPr lang="it-IT" dirty="0" err="1" smtClean="0"/>
              <a:t>tag</a:t>
            </a:r>
            <a:r>
              <a:rPr lang="it-IT" dirty="0" smtClean="0"/>
              <a:t> HTML che sono:</a:t>
            </a:r>
          </a:p>
          <a:p>
            <a:r>
              <a:rPr lang="it-IT" dirty="0" smtClean="0"/>
              <a:t>- </a:t>
            </a:r>
            <a:r>
              <a:rPr lang="it-IT" b="1" dirty="0" err="1" smtClean="0"/>
              <a:t>itemscope</a:t>
            </a:r>
            <a:r>
              <a:rPr lang="it-IT" dirty="0" smtClean="0"/>
              <a:t>: per definire </a:t>
            </a:r>
            <a:r>
              <a:rPr lang="it-IT" b="1" dirty="0" smtClean="0"/>
              <a:t>l’inizio</a:t>
            </a:r>
            <a:r>
              <a:rPr lang="it-IT" dirty="0" smtClean="0"/>
              <a:t> di un </a:t>
            </a:r>
            <a:r>
              <a:rPr lang="it-IT" b="1" dirty="0" smtClean="0"/>
              <a:t>oggetto</a:t>
            </a:r>
          </a:p>
          <a:p>
            <a:r>
              <a:rPr lang="it-IT" dirty="0" smtClean="0"/>
              <a:t>- </a:t>
            </a:r>
            <a:r>
              <a:rPr lang="it-IT" b="1" dirty="0" err="1" smtClean="0"/>
              <a:t>itemprop</a:t>
            </a:r>
            <a:r>
              <a:rPr lang="it-IT" dirty="0" smtClean="0"/>
              <a:t>: indica una </a:t>
            </a:r>
            <a:r>
              <a:rPr lang="it-IT" b="1" dirty="0" smtClean="0"/>
              <a:t>proprietà particolare</a:t>
            </a:r>
            <a:r>
              <a:rPr lang="it-IT" dirty="0" smtClean="0"/>
              <a:t> </a:t>
            </a:r>
            <a:r>
              <a:rPr lang="it-IT" b="1" dirty="0" smtClean="0"/>
              <a:t>dell’oggetto</a:t>
            </a:r>
          </a:p>
          <a:p>
            <a:r>
              <a:rPr lang="it-IT" dirty="0"/>
              <a:t>- </a:t>
            </a:r>
            <a:r>
              <a:rPr lang="it-IT" b="1" dirty="0" err="1"/>
              <a:t>Itemtype</a:t>
            </a:r>
            <a:r>
              <a:rPr lang="it-IT" dirty="0"/>
              <a:t>: Indica la </a:t>
            </a:r>
            <a:r>
              <a:rPr lang="it-IT" b="1" dirty="0"/>
              <a:t>tipologia</a:t>
            </a:r>
            <a:r>
              <a:rPr lang="it-IT" dirty="0"/>
              <a:t> di </a:t>
            </a:r>
            <a:r>
              <a:rPr lang="it-IT" b="1" dirty="0"/>
              <a:t>oggetto</a:t>
            </a:r>
            <a:r>
              <a:rPr lang="it-IT" dirty="0"/>
              <a:t>.</a:t>
            </a:r>
            <a:endParaRPr lang="it-IT" dirty="0" smtClean="0"/>
          </a:p>
          <a:p>
            <a:endParaRPr lang="it-IT" dirty="0"/>
          </a:p>
        </p:txBody>
      </p:sp>
      <p:pic>
        <p:nvPicPr>
          <p:cNvPr id="5" name="Immagine 4"/>
          <p:cNvPicPr>
            <a:picLocks noChangeAspect="1"/>
          </p:cNvPicPr>
          <p:nvPr/>
        </p:nvPicPr>
        <p:blipFill rotWithShape="1">
          <a:blip r:embed="rId3">
            <a:extLst>
              <a:ext uri="{28A0092B-C50C-407E-A947-70E740481C1C}">
                <a14:useLocalDpi xmlns:a14="http://schemas.microsoft.com/office/drawing/2010/main" val="0"/>
              </a:ext>
            </a:extLst>
          </a:blip>
          <a:srcRect l="20558" r="20556"/>
          <a:stretch/>
        </p:blipFill>
        <p:spPr>
          <a:xfrm>
            <a:off x="6031684" y="1636059"/>
            <a:ext cx="5147303" cy="3312459"/>
          </a:xfrm>
          <a:prstGeom prst="rect">
            <a:avLst/>
          </a:prstGeom>
        </p:spPr>
      </p:pic>
    </p:spTree>
    <p:extLst>
      <p:ext uri="{BB962C8B-B14F-4D97-AF65-F5344CB8AC3E}">
        <p14:creationId xmlns:p14="http://schemas.microsoft.com/office/powerpoint/2010/main" val="348955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19536" y="260648"/>
            <a:ext cx="8229600" cy="1143000"/>
          </a:xfrm>
        </p:spPr>
        <p:txBody>
          <a:bodyPr>
            <a:normAutofit/>
          </a:bodyPr>
          <a:lstStyle/>
          <a:p>
            <a:r>
              <a:rPr lang="it-IT" dirty="0" smtClean="0"/>
              <a:t>Esempio </a:t>
            </a:r>
            <a:r>
              <a:rPr lang="it-IT" dirty="0" err="1" smtClean="0"/>
              <a:t>Microdati</a:t>
            </a:r>
            <a:endParaRPr lang="it-IT" dirty="0"/>
          </a:p>
        </p:txBody>
      </p:sp>
      <p:sp>
        <p:nvSpPr>
          <p:cNvPr id="4" name="Segnaposto contenuto 3"/>
          <p:cNvSpPr>
            <a:spLocks noGrp="1"/>
          </p:cNvSpPr>
          <p:nvPr>
            <p:ph idx="1"/>
          </p:nvPr>
        </p:nvSpPr>
        <p:spPr>
          <a:xfrm>
            <a:off x="636495" y="2144684"/>
            <a:ext cx="5271246" cy="3724410"/>
          </a:xfrm>
        </p:spPr>
        <p:txBody>
          <a:bodyPr/>
          <a:lstStyle/>
          <a:p>
            <a:r>
              <a:rPr lang="it-IT" dirty="0" smtClean="0"/>
              <a:t>Ecco un esempio pratico</a:t>
            </a:r>
          </a:p>
        </p:txBody>
      </p:sp>
      <p:pic>
        <p:nvPicPr>
          <p:cNvPr id="6" name="Immagine 5"/>
          <p:cNvPicPr>
            <a:picLocks noChangeAspect="1"/>
          </p:cNvPicPr>
          <p:nvPr/>
        </p:nvPicPr>
        <p:blipFill>
          <a:blip r:embed="rId3"/>
          <a:stretch>
            <a:fillRect/>
          </a:stretch>
        </p:blipFill>
        <p:spPr>
          <a:xfrm>
            <a:off x="636495" y="2664722"/>
            <a:ext cx="5461000" cy="1689100"/>
          </a:xfrm>
          <a:prstGeom prst="rect">
            <a:avLst/>
          </a:prstGeom>
        </p:spPr>
      </p:pic>
    </p:spTree>
    <p:extLst>
      <p:ext uri="{BB962C8B-B14F-4D97-AF65-F5344CB8AC3E}">
        <p14:creationId xmlns:p14="http://schemas.microsoft.com/office/powerpoint/2010/main" val="583225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19536" y="260648"/>
            <a:ext cx="8229600" cy="1143000"/>
          </a:xfrm>
        </p:spPr>
        <p:txBody>
          <a:bodyPr>
            <a:normAutofit/>
          </a:bodyPr>
          <a:lstStyle/>
          <a:p>
            <a:r>
              <a:rPr lang="it-IT" dirty="0" smtClean="0"/>
              <a:t>Esempio </a:t>
            </a:r>
            <a:r>
              <a:rPr lang="it-IT" dirty="0" err="1" smtClean="0"/>
              <a:t>Microdati</a:t>
            </a:r>
            <a:endParaRPr lang="it-IT" dirty="0"/>
          </a:p>
        </p:txBody>
      </p:sp>
      <p:sp>
        <p:nvSpPr>
          <p:cNvPr id="4" name="Segnaposto contenuto 3"/>
          <p:cNvSpPr>
            <a:spLocks noGrp="1"/>
          </p:cNvSpPr>
          <p:nvPr>
            <p:ph idx="1"/>
          </p:nvPr>
        </p:nvSpPr>
        <p:spPr>
          <a:xfrm>
            <a:off x="636495" y="2144684"/>
            <a:ext cx="5271246" cy="3724410"/>
          </a:xfrm>
        </p:spPr>
        <p:txBody>
          <a:bodyPr/>
          <a:lstStyle/>
          <a:p>
            <a:r>
              <a:rPr lang="it-IT" dirty="0" smtClean="0"/>
              <a:t>Aggiungiamo gli attributi</a:t>
            </a:r>
          </a:p>
        </p:txBody>
      </p:sp>
      <p:pic>
        <p:nvPicPr>
          <p:cNvPr id="5" name="Immagine 4"/>
          <p:cNvPicPr>
            <a:picLocks noChangeAspect="1"/>
          </p:cNvPicPr>
          <p:nvPr/>
        </p:nvPicPr>
        <p:blipFill>
          <a:blip r:embed="rId3"/>
          <a:stretch>
            <a:fillRect/>
          </a:stretch>
        </p:blipFill>
        <p:spPr>
          <a:xfrm>
            <a:off x="636495" y="2706221"/>
            <a:ext cx="8978900" cy="1714500"/>
          </a:xfrm>
          <a:prstGeom prst="rect">
            <a:avLst/>
          </a:prstGeom>
        </p:spPr>
      </p:pic>
    </p:spTree>
    <p:extLst>
      <p:ext uri="{BB962C8B-B14F-4D97-AF65-F5344CB8AC3E}">
        <p14:creationId xmlns:p14="http://schemas.microsoft.com/office/powerpoint/2010/main" val="976767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19536" y="260648"/>
            <a:ext cx="8229600" cy="1143000"/>
          </a:xfrm>
        </p:spPr>
        <p:txBody>
          <a:bodyPr>
            <a:normAutofit/>
          </a:bodyPr>
          <a:lstStyle/>
          <a:p>
            <a:r>
              <a:rPr lang="it-IT" dirty="0" smtClean="0"/>
              <a:t>Esempio </a:t>
            </a:r>
            <a:r>
              <a:rPr lang="it-IT" dirty="0" err="1" smtClean="0"/>
              <a:t>Microdati</a:t>
            </a:r>
            <a:endParaRPr lang="it-IT" dirty="0"/>
          </a:p>
        </p:txBody>
      </p:sp>
      <p:sp>
        <p:nvSpPr>
          <p:cNvPr id="4" name="Segnaposto contenuto 3"/>
          <p:cNvSpPr>
            <a:spLocks noGrp="1"/>
          </p:cNvSpPr>
          <p:nvPr>
            <p:ph idx="1"/>
          </p:nvPr>
        </p:nvSpPr>
        <p:spPr>
          <a:xfrm>
            <a:off x="636494" y="2144684"/>
            <a:ext cx="10641105" cy="1593598"/>
          </a:xfrm>
        </p:spPr>
        <p:txBody>
          <a:bodyPr/>
          <a:lstStyle/>
          <a:p>
            <a:r>
              <a:rPr lang="it-IT" dirty="0"/>
              <a:t>A questo punto per fare in modo che questo nuovo markup più semantico, quindi con più significato per i motori di ricerca</a:t>
            </a:r>
            <a:r>
              <a:rPr lang="it-IT" dirty="0" smtClean="0"/>
              <a:t>, </a:t>
            </a:r>
            <a:r>
              <a:rPr lang="it-IT" b="1" dirty="0" smtClean="0"/>
              <a:t>faccia </a:t>
            </a:r>
            <a:r>
              <a:rPr lang="it-IT" b="1" dirty="0"/>
              <a:t>riferimento ai vocabolari del progetto </a:t>
            </a:r>
            <a:r>
              <a:rPr lang="it-IT" b="1" dirty="0" err="1"/>
              <a:t>Schema.org</a:t>
            </a:r>
            <a:r>
              <a:rPr lang="it-IT" b="1" dirty="0"/>
              <a:t> </a:t>
            </a:r>
            <a:r>
              <a:rPr lang="it-IT" dirty="0"/>
              <a:t>dobbiamo usare il </a:t>
            </a:r>
            <a:r>
              <a:rPr lang="it-IT" b="1" dirty="0"/>
              <a:t>terzo attributo fondamentale,</a:t>
            </a:r>
            <a:r>
              <a:rPr lang="it-IT" dirty="0"/>
              <a:t> </a:t>
            </a:r>
            <a:r>
              <a:rPr lang="it-IT" b="1" dirty="0" err="1"/>
              <a:t>itemtype</a:t>
            </a:r>
            <a:r>
              <a:rPr lang="it-IT" dirty="0"/>
              <a:t>, e </a:t>
            </a:r>
            <a:r>
              <a:rPr lang="it-IT" dirty="0" smtClean="0"/>
              <a:t>creare </a:t>
            </a:r>
            <a:r>
              <a:rPr lang="it-IT" dirty="0"/>
              <a:t>il collegamento ad uno dei vocabolari presenti sul sito, quindi:</a:t>
            </a:r>
            <a:endParaRPr lang="it-IT" dirty="0" smtClean="0"/>
          </a:p>
        </p:txBody>
      </p:sp>
      <p:pic>
        <p:nvPicPr>
          <p:cNvPr id="6" name="Immagine 5"/>
          <p:cNvPicPr>
            <a:picLocks noChangeAspect="1"/>
          </p:cNvPicPr>
          <p:nvPr/>
        </p:nvPicPr>
        <p:blipFill>
          <a:blip r:embed="rId3"/>
          <a:stretch>
            <a:fillRect/>
          </a:stretch>
        </p:blipFill>
        <p:spPr>
          <a:xfrm>
            <a:off x="636494" y="3590066"/>
            <a:ext cx="8572500" cy="1625600"/>
          </a:xfrm>
          <a:prstGeom prst="rect">
            <a:avLst/>
          </a:prstGeom>
        </p:spPr>
      </p:pic>
    </p:spTree>
    <p:extLst>
      <p:ext uri="{BB962C8B-B14F-4D97-AF65-F5344CB8AC3E}">
        <p14:creationId xmlns:p14="http://schemas.microsoft.com/office/powerpoint/2010/main" val="462139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p:txBody>
          <a:bodyPr/>
          <a:lstStyle/>
          <a:p>
            <a:r>
              <a:rPr lang="it-IT" dirty="0">
                <a:hlinkClick r:id="rId2"/>
              </a:rPr>
              <a:t>https://developers.google.com/structured-data/testing-tool</a:t>
            </a:r>
            <a:r>
              <a:rPr lang="it-IT" dirty="0" smtClean="0">
                <a:hlinkClick r:id="rId2"/>
              </a:rPr>
              <a:t>/</a:t>
            </a:r>
            <a:endParaRPr lang="it-IT" dirty="0" smtClean="0"/>
          </a:p>
          <a:p>
            <a:r>
              <a:rPr lang="it-IT" dirty="0">
                <a:hlinkClick r:id="rId3"/>
              </a:rPr>
              <a:t>http://foolip.org/microdatajs/live</a:t>
            </a:r>
            <a:r>
              <a:rPr lang="it-IT" dirty="0" smtClean="0">
                <a:hlinkClick r:id="rId3"/>
              </a:rPr>
              <a:t>/</a:t>
            </a:r>
            <a:endParaRPr lang="it-IT" dirty="0" smtClean="0"/>
          </a:p>
          <a:p>
            <a:endParaRPr lang="it-IT" dirty="0"/>
          </a:p>
        </p:txBody>
      </p:sp>
      <p:sp>
        <p:nvSpPr>
          <p:cNvPr id="3" name="Titolo 2"/>
          <p:cNvSpPr>
            <a:spLocks noGrp="1"/>
          </p:cNvSpPr>
          <p:nvPr>
            <p:ph type="title"/>
          </p:nvPr>
        </p:nvSpPr>
        <p:spPr/>
        <p:txBody>
          <a:bodyPr/>
          <a:lstStyle/>
          <a:p>
            <a:r>
              <a:rPr lang="it-IT" dirty="0" smtClean="0"/>
              <a:t>Testare i </a:t>
            </a:r>
            <a:r>
              <a:rPr lang="it-IT" dirty="0" err="1" smtClean="0"/>
              <a:t>microdata</a:t>
            </a:r>
            <a:r>
              <a:rPr lang="it-IT" dirty="0" smtClean="0"/>
              <a:t> con Google</a:t>
            </a:r>
            <a:endParaRPr lang="it-IT" dirty="0"/>
          </a:p>
        </p:txBody>
      </p:sp>
    </p:spTree>
    <p:extLst>
      <p:ext uri="{BB962C8B-B14F-4D97-AF65-F5344CB8AC3E}">
        <p14:creationId xmlns:p14="http://schemas.microsoft.com/office/powerpoint/2010/main" val="756503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7353" y="2017059"/>
            <a:ext cx="6380715" cy="2767820"/>
          </a:xfrm>
          <a:prstGeom prst="rect">
            <a:avLst/>
          </a:prstGeom>
        </p:spPr>
      </p:pic>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4524" y="4939072"/>
            <a:ext cx="6465584" cy="581520"/>
          </a:xfrm>
          <a:prstGeom prst="rect">
            <a:avLst/>
          </a:prstGeom>
        </p:spPr>
      </p:pic>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0747" y="5520592"/>
            <a:ext cx="6450277" cy="596823"/>
          </a:xfrm>
          <a:prstGeom prst="rect">
            <a:avLst/>
          </a:prstGeom>
        </p:spPr>
      </p:pic>
      <p:sp>
        <p:nvSpPr>
          <p:cNvPr id="7" name="Titolo 2"/>
          <p:cNvSpPr>
            <a:spLocks noGrp="1"/>
          </p:cNvSpPr>
          <p:nvPr>
            <p:ph type="title"/>
          </p:nvPr>
        </p:nvSpPr>
        <p:spPr>
          <a:xfrm>
            <a:off x="1097280" y="687430"/>
            <a:ext cx="10058400" cy="650919"/>
          </a:xfrm>
        </p:spPr>
        <p:txBody>
          <a:bodyPr>
            <a:normAutofit fontScale="90000"/>
          </a:bodyPr>
          <a:lstStyle/>
          <a:p>
            <a:r>
              <a:rPr lang="it-IT" dirty="0" smtClean="0"/>
              <a:t>Testare i </a:t>
            </a:r>
            <a:r>
              <a:rPr lang="it-IT" dirty="0" err="1" smtClean="0"/>
              <a:t>microdata</a:t>
            </a:r>
            <a:r>
              <a:rPr lang="it-IT" dirty="0" smtClean="0"/>
              <a:t> con Google</a:t>
            </a:r>
            <a:endParaRPr lang="it-IT" dirty="0"/>
          </a:p>
        </p:txBody>
      </p:sp>
    </p:spTree>
    <p:extLst>
      <p:ext uri="{BB962C8B-B14F-4D97-AF65-F5344CB8AC3E}">
        <p14:creationId xmlns:p14="http://schemas.microsoft.com/office/powerpoint/2010/main" val="623570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B6240B46-C794-476C-84AD-AE2C3BC40740}" type="datetime1">
              <a:rPr lang="it-IT" smtClean="0"/>
              <a:t>04/10/16</a:t>
            </a:fld>
            <a:endParaRPr lang="it-IT"/>
          </a:p>
        </p:txBody>
      </p:sp>
      <p:sp>
        <p:nvSpPr>
          <p:cNvPr id="4" name="Segnaposto numero diapositiva 3"/>
          <p:cNvSpPr>
            <a:spLocks noGrp="1"/>
          </p:cNvSpPr>
          <p:nvPr>
            <p:ph type="sldNum" sz="quarter" idx="12"/>
          </p:nvPr>
        </p:nvSpPr>
        <p:spPr/>
        <p:txBody>
          <a:bodyPr/>
          <a:lstStyle/>
          <a:p>
            <a:fld id="{ED685814-449E-4259-B16B-259B0D0171BA}" type="slidenum">
              <a:rPr lang="it-IT" smtClean="0"/>
              <a:t>8</a:t>
            </a:fld>
            <a:endParaRPr lang="it-IT"/>
          </a:p>
        </p:txBody>
      </p:sp>
      <p:sp>
        <p:nvSpPr>
          <p:cNvPr id="5" name="Segnaposto contenuto 9"/>
          <p:cNvSpPr txBox="1">
            <a:spLocks/>
          </p:cNvSpPr>
          <p:nvPr/>
        </p:nvSpPr>
        <p:spPr bwMode="auto">
          <a:xfrm>
            <a:off x="1097280" y="2504506"/>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800" b="0" i="0" u="none" strike="noStrike" kern="1200" cap="none" spc="0" normalizeH="0" baseline="0" noProof="0" dirty="0" smtClean="0">
                <a:ln>
                  <a:noFill/>
                </a:ln>
                <a:solidFill>
                  <a:sysClr val="windowText" lastClr="000000"/>
                </a:solidFill>
                <a:effectLst/>
                <a:uLnTx/>
                <a:uFillTx/>
                <a:latin typeface="Lucida Sans Unicode"/>
              </a:rPr>
              <a:t>HTML è il </a:t>
            </a:r>
            <a:r>
              <a:rPr kumimoji="0" lang="it-IT" altLang="it-IT" sz="1800" b="1" i="0" u="none" strike="noStrike" kern="1200" cap="none" spc="0" normalizeH="0" baseline="0" noProof="0" dirty="0" smtClean="0">
                <a:ln>
                  <a:noFill/>
                </a:ln>
                <a:solidFill>
                  <a:sysClr val="windowText" lastClr="000000"/>
                </a:solidFill>
                <a:effectLst/>
                <a:uLnTx/>
                <a:uFillTx/>
                <a:latin typeface="Lucida Sans Unicode"/>
              </a:rPr>
              <a:t>DNA</a:t>
            </a:r>
            <a:r>
              <a:rPr kumimoji="0" lang="it-IT" altLang="it-IT" sz="1800" b="0" i="0" u="none" strike="noStrike" kern="1200" cap="none" spc="0" normalizeH="0" baseline="0" noProof="0" dirty="0" smtClean="0">
                <a:ln>
                  <a:noFill/>
                </a:ln>
                <a:solidFill>
                  <a:sysClr val="windowText" lastClr="000000"/>
                </a:solidFill>
                <a:effectLst/>
                <a:uLnTx/>
                <a:uFillTx/>
                <a:latin typeface="Lucida Sans Unicode"/>
              </a:rPr>
              <a:t> del web</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800" b="0" i="0" u="none" strike="noStrike" kern="1200" cap="none" spc="0" normalizeH="0" baseline="0" noProof="0" dirty="0" smtClean="0">
              <a:ln>
                <a:noFill/>
              </a:ln>
              <a:solidFill>
                <a:sysClr val="windowText" lastClr="000000"/>
              </a:solidFill>
              <a:effectLst/>
              <a:uLnTx/>
              <a:uFillTx/>
              <a:latin typeface="Lucida Sans Unicode"/>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800" b="0" i="0" u="none" strike="noStrike" kern="1200" cap="none" spc="0" normalizeH="0" baseline="0" noProof="0" dirty="0" smtClean="0">
                <a:ln>
                  <a:noFill/>
                </a:ln>
                <a:solidFill>
                  <a:sysClr val="windowText" lastClr="000000"/>
                </a:solidFill>
                <a:effectLst/>
                <a:uLnTx/>
                <a:uFillTx/>
                <a:latin typeface="Lucida Sans Unicode"/>
              </a:rPr>
              <a:t>HTML (</a:t>
            </a:r>
            <a:r>
              <a:rPr kumimoji="0" lang="it-IT" altLang="it-IT" sz="1800" b="1" i="0" u="none" strike="noStrike" kern="1200" cap="none" spc="0" normalizeH="0" baseline="0" noProof="0" dirty="0" err="1" smtClean="0">
                <a:ln>
                  <a:noFill/>
                </a:ln>
                <a:solidFill>
                  <a:sysClr val="windowText" lastClr="000000"/>
                </a:solidFill>
                <a:effectLst/>
                <a:uLnTx/>
                <a:uFillTx/>
                <a:latin typeface="Lucida Sans Unicode"/>
              </a:rPr>
              <a:t>Hyper</a:t>
            </a:r>
            <a:r>
              <a:rPr kumimoji="0" lang="it-IT" altLang="it-IT" sz="1800" b="1" i="0" u="none" strike="noStrike" kern="1200" cap="none" spc="0" normalizeH="0" baseline="0" noProof="0" dirty="0" smtClean="0">
                <a:ln>
                  <a:noFill/>
                </a:ln>
                <a:solidFill>
                  <a:sysClr val="windowText" lastClr="000000"/>
                </a:solidFill>
                <a:effectLst/>
                <a:uLnTx/>
                <a:uFillTx/>
                <a:latin typeface="Lucida Sans Unicode"/>
              </a:rPr>
              <a:t> Text Markup Language</a:t>
            </a:r>
            <a:r>
              <a:rPr kumimoji="0" lang="it-IT" altLang="it-IT" sz="1800" b="0" i="0" u="none" strike="noStrike" kern="1200" cap="none" spc="0" normalizeH="0" baseline="0" noProof="0" dirty="0" smtClean="0">
                <a:ln>
                  <a:noFill/>
                </a:ln>
                <a:solidFill>
                  <a:sysClr val="windowText" lastClr="000000"/>
                </a:solidFill>
                <a:effectLst/>
                <a:uLnTx/>
                <a:uFillTx/>
                <a:latin typeface="Lucida Sans Unicode"/>
              </a:rPr>
              <a:t>)</a:t>
            </a:r>
          </a:p>
          <a:p>
            <a:pPr eaLnBrk="1" hangingPunct="1">
              <a:buClr>
                <a:srgbClr val="2DA2BF"/>
              </a:buClr>
              <a:defRPr/>
            </a:pPr>
            <a:r>
              <a:rPr lang="it-IT" sz="1800" dirty="0"/>
              <a:t>linguaggio di markup </a:t>
            </a:r>
            <a:r>
              <a:rPr lang="it-IT" sz="1800" dirty="0" smtClean="0"/>
              <a:t>usato </a:t>
            </a:r>
            <a:r>
              <a:rPr lang="it-IT" sz="1800" dirty="0"/>
              <a:t>per </a:t>
            </a:r>
            <a:r>
              <a:rPr lang="it-IT" sz="1800" dirty="0" smtClean="0"/>
              <a:t>la</a:t>
            </a:r>
          </a:p>
          <a:p>
            <a:pPr eaLnBrk="1" hangingPunct="1">
              <a:buClr>
                <a:srgbClr val="2DA2BF"/>
              </a:buClr>
              <a:defRPr/>
            </a:pPr>
            <a:r>
              <a:rPr lang="it-IT" sz="1800" dirty="0" smtClean="0"/>
              <a:t>formattazione </a:t>
            </a:r>
            <a:r>
              <a:rPr lang="it-IT" sz="1800" dirty="0"/>
              <a:t>di documenti ipertestuali</a:t>
            </a:r>
            <a:r>
              <a:rPr lang="it-IT" sz="1800" dirty="0" smtClean="0"/>
              <a:t>.</a:t>
            </a:r>
            <a:endParaRPr lang="it-IT" sz="1800" dirty="0"/>
          </a:p>
        </p:txBody>
      </p:sp>
      <p:sp>
        <p:nvSpPr>
          <p:cNvPr id="6" name="Titolo 8"/>
          <p:cNvSpPr txBox="1">
            <a:spLocks/>
          </p:cNvSpPr>
          <p:nvPr/>
        </p:nvSpPr>
        <p:spPr bwMode="auto">
          <a:xfrm>
            <a:off x="1106805" y="1221806"/>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Introduzione ad HTML</a:t>
            </a:r>
          </a:p>
        </p:txBody>
      </p:sp>
      <p:pic>
        <p:nvPicPr>
          <p:cNvPr id="7" name="Segnaposto immagine 15"/>
          <p:cNvPicPr>
            <a:picLocks noChangeAspect="1"/>
          </p:cNvPicPr>
          <p:nvPr/>
        </p:nvPicPr>
        <p:blipFill>
          <a:blip r:embed="rId2">
            <a:extLst>
              <a:ext uri="{28A0092B-C50C-407E-A947-70E740481C1C}">
                <a14:useLocalDpi xmlns:a14="http://schemas.microsoft.com/office/drawing/2010/main" val="0"/>
              </a:ext>
            </a:extLst>
          </a:blip>
          <a:srcRect l="-311" t="-317" r="311" b="-1762"/>
          <a:stretch>
            <a:fillRect/>
          </a:stretch>
        </p:blipFill>
        <p:spPr bwMode="auto">
          <a:xfrm>
            <a:off x="5775642" y="1483744"/>
            <a:ext cx="3816350" cy="3895725"/>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
        <p:nvSpPr>
          <p:cNvPr id="9" name="Titolo 2"/>
          <p:cNvSpPr txBox="1">
            <a:spLocks/>
          </p:cNvSpPr>
          <p:nvPr/>
        </p:nvSpPr>
        <p:spPr>
          <a:xfrm>
            <a:off x="1097280" y="687430"/>
            <a:ext cx="10058400" cy="650919"/>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it-IT" sz="4000" dirty="0" smtClean="0"/>
              <a:t>Introduzione</a:t>
            </a:r>
            <a:endParaRPr lang="it-IT" sz="4000" dirty="0"/>
          </a:p>
        </p:txBody>
      </p:sp>
    </p:spTree>
    <p:extLst>
      <p:ext uri="{BB962C8B-B14F-4D97-AF65-F5344CB8AC3E}">
        <p14:creationId xmlns:p14="http://schemas.microsoft.com/office/powerpoint/2010/main" val="1563000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Un po’ di esempi</a:t>
            </a:r>
            <a:endParaRPr lang="it-IT" dirty="0"/>
          </a:p>
        </p:txBody>
      </p:sp>
      <p:sp>
        <p:nvSpPr>
          <p:cNvPr id="3" name="Rettangolo 2"/>
          <p:cNvSpPr/>
          <p:nvPr/>
        </p:nvSpPr>
        <p:spPr>
          <a:xfrm>
            <a:off x="1097280" y="2228570"/>
            <a:ext cx="4039496" cy="369332"/>
          </a:xfrm>
          <a:prstGeom prst="rect">
            <a:avLst/>
          </a:prstGeom>
        </p:spPr>
        <p:txBody>
          <a:bodyPr wrap="square">
            <a:spAutoFit/>
          </a:bodyPr>
          <a:lstStyle/>
          <a:p>
            <a:r>
              <a:rPr lang="it-IT" u="sng" dirty="0">
                <a:solidFill>
                  <a:srgbClr val="1D9DD9"/>
                </a:solidFill>
                <a:latin typeface="Open Sans"/>
                <a:hlinkClick r:id="rId2"/>
              </a:rPr>
              <a:t>http://output.jsbin.com/wozoye</a:t>
            </a:r>
            <a:endParaRPr lang="it-IT" dirty="0"/>
          </a:p>
        </p:txBody>
      </p:sp>
      <p:sp>
        <p:nvSpPr>
          <p:cNvPr id="4" name="Rettangolo 3"/>
          <p:cNvSpPr/>
          <p:nvPr/>
        </p:nvSpPr>
        <p:spPr>
          <a:xfrm>
            <a:off x="1097279" y="2758634"/>
            <a:ext cx="4227755" cy="369332"/>
          </a:xfrm>
          <a:prstGeom prst="rect">
            <a:avLst/>
          </a:prstGeom>
        </p:spPr>
        <p:txBody>
          <a:bodyPr wrap="square">
            <a:spAutoFit/>
          </a:bodyPr>
          <a:lstStyle/>
          <a:p>
            <a:r>
              <a:rPr lang="it-IT" u="sng" dirty="0">
                <a:solidFill>
                  <a:srgbClr val="1D9DD9"/>
                </a:solidFill>
                <a:latin typeface="Open Sans"/>
                <a:hlinkClick r:id="rId3"/>
              </a:rPr>
              <a:t>http://output.jsbin.com/buriqi/35</a:t>
            </a:r>
            <a:endParaRPr lang="it-IT" dirty="0"/>
          </a:p>
        </p:txBody>
      </p:sp>
    </p:spTree>
    <p:extLst>
      <p:ext uri="{BB962C8B-B14F-4D97-AF65-F5344CB8AC3E}">
        <p14:creationId xmlns:p14="http://schemas.microsoft.com/office/powerpoint/2010/main" val="768715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smtClean="0"/>
              <a:t>Gli elementi </a:t>
            </a:r>
            <a:br>
              <a:rPr lang="it-IT" dirty="0" smtClean="0"/>
            </a:br>
            <a:r>
              <a:rPr lang="it-IT" dirty="0" smtClean="0"/>
              <a:t>principali di Html</a:t>
            </a:r>
            <a:endParaRPr lang="it-IT" dirty="0"/>
          </a:p>
        </p:txBody>
      </p:sp>
      <p:sp>
        <p:nvSpPr>
          <p:cNvPr id="3" name="Sottotitolo 2"/>
          <p:cNvSpPr>
            <a:spLocks noGrp="1"/>
          </p:cNvSpPr>
          <p:nvPr>
            <p:ph type="subTitle" idx="1"/>
          </p:nvPr>
        </p:nvSpPr>
        <p:spPr/>
        <p:txBody>
          <a:bodyPr/>
          <a:lstStyle/>
          <a:p>
            <a:r>
              <a:rPr lang="it-IT" dirty="0" smtClean="0"/>
              <a:t>CARMINE ALFANO</a:t>
            </a:r>
            <a:endParaRPr lang="it-IT" dirty="0"/>
          </a:p>
        </p:txBody>
      </p:sp>
    </p:spTree>
    <p:extLst>
      <p:ext uri="{BB962C8B-B14F-4D97-AF65-F5344CB8AC3E}">
        <p14:creationId xmlns:p14="http://schemas.microsoft.com/office/powerpoint/2010/main" val="498205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smtClean="0"/>
              <a:t>Panoramica dei </a:t>
            </a:r>
            <a:r>
              <a:rPr lang="it-IT" dirty="0" err="1" smtClean="0"/>
              <a:t>tag</a:t>
            </a:r>
            <a:endParaRPr lang="it-IT" dirty="0"/>
          </a:p>
        </p:txBody>
      </p:sp>
      <p:sp>
        <p:nvSpPr>
          <p:cNvPr id="4" name="Rettangolo 11"/>
          <p:cNvSpPr>
            <a:spLocks noChangeArrowheads="1"/>
          </p:cNvSpPr>
          <p:nvPr/>
        </p:nvSpPr>
        <p:spPr bwMode="auto">
          <a:xfrm>
            <a:off x="605093" y="1573962"/>
            <a:ext cx="2621889"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it-IT" altLang="it-IT" b="1" dirty="0">
                <a:solidFill>
                  <a:srgbClr val="0070C0"/>
                </a:solidFill>
                <a:latin typeface="Calibri" panose="020F0502020204030204" pitchFamily="34" charset="0"/>
              </a:rPr>
              <a:t>Tag per la formattazione del testo e immagini</a:t>
            </a:r>
          </a:p>
        </p:txBody>
      </p:sp>
      <p:sp>
        <p:nvSpPr>
          <p:cNvPr id="5" name="Rettangolo 12"/>
          <p:cNvSpPr>
            <a:spLocks noChangeArrowheads="1"/>
          </p:cNvSpPr>
          <p:nvPr/>
        </p:nvSpPr>
        <p:spPr bwMode="auto">
          <a:xfrm>
            <a:off x="3309852" y="1573962"/>
            <a:ext cx="2621889"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it-IT" altLang="it-IT" b="1" dirty="0">
                <a:solidFill>
                  <a:srgbClr val="0070C0"/>
                </a:solidFill>
                <a:latin typeface="Calibri" panose="020F0502020204030204" pitchFamily="34" charset="0"/>
              </a:rPr>
              <a:t>Tag per la creazione di strutture di layout o dati</a:t>
            </a:r>
          </a:p>
        </p:txBody>
      </p:sp>
      <p:sp>
        <p:nvSpPr>
          <p:cNvPr id="6" name="Rettangolo 13"/>
          <p:cNvSpPr>
            <a:spLocks noChangeArrowheads="1"/>
          </p:cNvSpPr>
          <p:nvPr/>
        </p:nvSpPr>
        <p:spPr bwMode="auto">
          <a:xfrm>
            <a:off x="6124541" y="1894120"/>
            <a:ext cx="262188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it-IT" altLang="it-IT" b="1" dirty="0">
                <a:solidFill>
                  <a:srgbClr val="0070C0"/>
                </a:solidFill>
                <a:latin typeface="Calibri" panose="020F0502020204030204" pitchFamily="34" charset="0"/>
              </a:rPr>
              <a:t>Tag per moduli HTML</a:t>
            </a:r>
          </a:p>
        </p:txBody>
      </p:sp>
      <p:pic>
        <p:nvPicPr>
          <p:cNvPr id="7" name="Picture 9" descr="D:\Ciro\FH11\t&amp;c\img\sf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779" y="2378825"/>
            <a:ext cx="2079304"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9" descr="D:\Ciro\FH11\t&amp;c\img\sf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7366" y="2377195"/>
            <a:ext cx="2079304"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9" descr="D:\Ciro\FH11\t&amp;c\img\sf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5833" y="2369258"/>
            <a:ext cx="2079304"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ttangolo 9"/>
          <p:cNvSpPr/>
          <p:nvPr/>
        </p:nvSpPr>
        <p:spPr>
          <a:xfrm>
            <a:off x="797779" y="2820124"/>
            <a:ext cx="2512073" cy="2718693"/>
          </a:xfrm>
          <a:prstGeom prst="rect">
            <a:avLst/>
          </a:prstGeom>
        </p:spPr>
        <p:txBody>
          <a:bodyPr wrap="square">
            <a:spAutoFit/>
          </a:bodyPr>
          <a:lstStyle/>
          <a:p>
            <a:pPr marL="180975">
              <a:spcBef>
                <a:spcPts val="400"/>
              </a:spcBef>
              <a:buClr>
                <a:srgbClr val="2DA2BF"/>
              </a:buClr>
              <a:buSzPct val="68000"/>
              <a:defRPr/>
            </a:pPr>
            <a:r>
              <a:rPr lang="it-IT" sz="1600" b="1" dirty="0">
                <a:solidFill>
                  <a:prstClr val="black"/>
                </a:solidFill>
                <a:cs typeface="Arial" panose="020B0604020202020204" pitchFamily="34" charset="0"/>
              </a:rPr>
              <a:t>in-line</a:t>
            </a:r>
          </a:p>
          <a:p>
            <a:pPr marL="361950" indent="-180975">
              <a:spcBef>
                <a:spcPts val="400"/>
              </a:spcBef>
              <a:buClr>
                <a:srgbClr val="2DA2BF"/>
              </a:buClr>
              <a:buSzPct val="68000"/>
              <a:buFont typeface="Arial" pitchFamily="34" charset="0"/>
              <a:buChar char="•"/>
              <a:defRPr/>
            </a:pPr>
            <a:r>
              <a:rPr lang="it-IT" sz="1600" dirty="0">
                <a:solidFill>
                  <a:prstClr val="black"/>
                </a:solidFill>
                <a:cs typeface="Arial" panose="020B0604020202020204" pitchFamily="34" charset="0"/>
              </a:rPr>
              <a:t>&lt;</a:t>
            </a:r>
            <a:r>
              <a:rPr lang="it-IT" sz="1600" dirty="0" err="1">
                <a:solidFill>
                  <a:prstClr val="black"/>
                </a:solidFill>
                <a:cs typeface="Arial" panose="020B0604020202020204" pitchFamily="34" charset="0"/>
              </a:rPr>
              <a:t>img</a:t>
            </a:r>
            <a:r>
              <a:rPr lang="it-IT" sz="1600" dirty="0" smtClean="0">
                <a:solidFill>
                  <a:prstClr val="black"/>
                </a:solidFill>
                <a:cs typeface="Arial" panose="020B0604020202020204" pitchFamily="34" charset="0"/>
              </a:rPr>
              <a:t>&gt;</a:t>
            </a:r>
          </a:p>
          <a:p>
            <a:pPr marL="361950" indent="-180975">
              <a:spcBef>
                <a:spcPts val="400"/>
              </a:spcBef>
              <a:buClr>
                <a:srgbClr val="2DA2BF"/>
              </a:buClr>
              <a:buSzPct val="68000"/>
              <a:buFont typeface="Arial" pitchFamily="34" charset="0"/>
              <a:buChar char="•"/>
              <a:defRPr/>
            </a:pPr>
            <a:r>
              <a:rPr lang="it-IT" sz="1600" dirty="0" smtClean="0">
                <a:solidFill>
                  <a:prstClr val="black"/>
                </a:solidFill>
                <a:cs typeface="Arial" panose="020B0604020202020204" pitchFamily="34" charset="0"/>
              </a:rPr>
              <a:t>&lt;</a:t>
            </a:r>
            <a:r>
              <a:rPr lang="it-IT" sz="1600" dirty="0">
                <a:solidFill>
                  <a:prstClr val="black"/>
                </a:solidFill>
                <a:cs typeface="Arial" panose="020B0604020202020204" pitchFamily="34" charset="0"/>
              </a:rPr>
              <a:t>a</a:t>
            </a:r>
            <a:r>
              <a:rPr lang="it-IT" sz="1600" dirty="0" smtClean="0">
                <a:solidFill>
                  <a:prstClr val="black"/>
                </a:solidFill>
                <a:cs typeface="Arial" panose="020B0604020202020204" pitchFamily="34" charset="0"/>
              </a:rPr>
              <a:t>&gt;</a:t>
            </a:r>
          </a:p>
          <a:p>
            <a:pPr marL="361950" indent="-180975">
              <a:spcBef>
                <a:spcPts val="400"/>
              </a:spcBef>
              <a:buClr>
                <a:srgbClr val="2DA2BF"/>
              </a:buClr>
              <a:buSzPct val="68000"/>
              <a:buFont typeface="Arial" pitchFamily="34" charset="0"/>
              <a:buChar char="•"/>
              <a:defRPr/>
            </a:pPr>
            <a:r>
              <a:rPr lang="it-IT" sz="1600" dirty="0" smtClean="0">
                <a:solidFill>
                  <a:prstClr val="black"/>
                </a:solidFill>
                <a:cs typeface="Arial" panose="020B0604020202020204" pitchFamily="34" charset="0"/>
              </a:rPr>
              <a:t>&lt;u&gt; , &lt;</a:t>
            </a:r>
            <a:r>
              <a:rPr lang="it-IT" sz="1600" dirty="0">
                <a:solidFill>
                  <a:prstClr val="black"/>
                </a:solidFill>
                <a:cs typeface="Arial" panose="020B0604020202020204" pitchFamily="34" charset="0"/>
              </a:rPr>
              <a:t>i&gt;</a:t>
            </a:r>
          </a:p>
          <a:p>
            <a:pPr marL="361950" indent="-180975">
              <a:spcBef>
                <a:spcPts val="400"/>
              </a:spcBef>
              <a:buClr>
                <a:srgbClr val="2DA2BF"/>
              </a:buClr>
              <a:buSzPct val="68000"/>
              <a:buFont typeface="Arial" pitchFamily="34" charset="0"/>
              <a:buChar char="•"/>
              <a:defRPr/>
            </a:pPr>
            <a:r>
              <a:rPr lang="it-IT" sz="1600" dirty="0">
                <a:solidFill>
                  <a:prstClr val="black"/>
                </a:solidFill>
                <a:cs typeface="Arial" panose="020B0604020202020204" pitchFamily="34" charset="0"/>
              </a:rPr>
              <a:t>&lt;</a:t>
            </a:r>
            <a:r>
              <a:rPr lang="it-IT" sz="1600" dirty="0" smtClean="0">
                <a:solidFill>
                  <a:prstClr val="black"/>
                </a:solidFill>
                <a:cs typeface="Arial" panose="020B0604020202020204" pitchFamily="34" charset="0"/>
              </a:rPr>
              <a:t>strong&gt; o &lt;b&gt;</a:t>
            </a:r>
            <a:endParaRPr lang="it-IT" sz="1600" dirty="0">
              <a:solidFill>
                <a:prstClr val="black"/>
              </a:solidFill>
              <a:cs typeface="Arial" panose="020B0604020202020204" pitchFamily="34" charset="0"/>
            </a:endParaRPr>
          </a:p>
          <a:p>
            <a:pPr marL="180975">
              <a:spcBef>
                <a:spcPts val="400"/>
              </a:spcBef>
              <a:buClr>
                <a:srgbClr val="2DA2BF"/>
              </a:buClr>
              <a:buSzPct val="68000"/>
              <a:defRPr/>
            </a:pPr>
            <a:endParaRPr lang="it-IT" sz="1600" b="1" dirty="0">
              <a:solidFill>
                <a:prstClr val="black"/>
              </a:solidFill>
              <a:cs typeface="Arial" panose="020B0604020202020204" pitchFamily="34" charset="0"/>
            </a:endParaRPr>
          </a:p>
          <a:p>
            <a:pPr marL="180975">
              <a:spcBef>
                <a:spcPts val="400"/>
              </a:spcBef>
              <a:buClr>
                <a:srgbClr val="2DA2BF"/>
              </a:buClr>
              <a:buSzPct val="68000"/>
              <a:defRPr/>
            </a:pPr>
            <a:r>
              <a:rPr lang="it-IT" sz="1600" b="1" dirty="0" err="1">
                <a:solidFill>
                  <a:prstClr val="black"/>
                </a:solidFill>
                <a:cs typeface="Arial" panose="020B0604020202020204" pitchFamily="34" charset="0"/>
              </a:rPr>
              <a:t>block</a:t>
            </a:r>
            <a:endParaRPr lang="it-IT" sz="1600" b="1" dirty="0">
              <a:solidFill>
                <a:prstClr val="black"/>
              </a:solidFill>
              <a:cs typeface="Arial" panose="020B0604020202020204" pitchFamily="34" charset="0"/>
            </a:endParaRPr>
          </a:p>
          <a:p>
            <a:pPr marL="361950" indent="-180975">
              <a:spcBef>
                <a:spcPts val="400"/>
              </a:spcBef>
              <a:buClr>
                <a:srgbClr val="2DA2BF"/>
              </a:buClr>
              <a:buSzPct val="68000"/>
              <a:buFont typeface="Arial" pitchFamily="34" charset="0"/>
              <a:buChar char="•"/>
              <a:defRPr/>
            </a:pPr>
            <a:r>
              <a:rPr lang="it-IT" sz="1600" dirty="0">
                <a:solidFill>
                  <a:prstClr val="black"/>
                </a:solidFill>
                <a:cs typeface="Arial" panose="020B0604020202020204" pitchFamily="34" charset="0"/>
              </a:rPr>
              <a:t>&lt;h1&gt; - &lt;h6</a:t>
            </a:r>
            <a:r>
              <a:rPr lang="it-IT" sz="1600" dirty="0" smtClean="0">
                <a:solidFill>
                  <a:prstClr val="black"/>
                </a:solidFill>
                <a:cs typeface="Arial" panose="020B0604020202020204" pitchFamily="34" charset="0"/>
              </a:rPr>
              <a:t>&gt;</a:t>
            </a:r>
          </a:p>
          <a:p>
            <a:pPr marL="361950" indent="-180975">
              <a:spcBef>
                <a:spcPts val="400"/>
              </a:spcBef>
              <a:buClr>
                <a:srgbClr val="2DA2BF"/>
              </a:buClr>
              <a:buSzPct val="68000"/>
              <a:buFont typeface="Arial" pitchFamily="34" charset="0"/>
              <a:buChar char="•"/>
              <a:defRPr/>
            </a:pPr>
            <a:r>
              <a:rPr lang="it-IT" sz="1600" dirty="0">
                <a:solidFill>
                  <a:prstClr val="black"/>
                </a:solidFill>
                <a:cs typeface="Arial" panose="020B0604020202020204" pitchFamily="34" charset="0"/>
              </a:rPr>
              <a:t>&lt;</a:t>
            </a:r>
            <a:r>
              <a:rPr lang="it-IT" sz="1600" dirty="0" err="1">
                <a:solidFill>
                  <a:prstClr val="black"/>
                </a:solidFill>
                <a:cs typeface="Arial" panose="020B0604020202020204" pitchFamily="34" charset="0"/>
              </a:rPr>
              <a:t>p</a:t>
            </a:r>
            <a:r>
              <a:rPr lang="it-IT" sz="1600" dirty="0" smtClean="0">
                <a:solidFill>
                  <a:prstClr val="black"/>
                </a:solidFill>
                <a:cs typeface="Arial" panose="020B0604020202020204" pitchFamily="34" charset="0"/>
              </a:rPr>
              <a:t>&gt;</a:t>
            </a:r>
            <a:endParaRPr lang="it-IT" sz="1600" dirty="0">
              <a:solidFill>
                <a:prstClr val="black"/>
              </a:solidFill>
              <a:cs typeface="Arial" panose="020B0604020202020204" pitchFamily="34" charset="0"/>
            </a:endParaRPr>
          </a:p>
        </p:txBody>
      </p:sp>
      <p:sp>
        <p:nvSpPr>
          <p:cNvPr id="11" name="Rettangolo 20"/>
          <p:cNvSpPr>
            <a:spLocks noChangeArrowheads="1"/>
          </p:cNvSpPr>
          <p:nvPr/>
        </p:nvSpPr>
        <p:spPr bwMode="auto">
          <a:xfrm>
            <a:off x="3372576" y="2820124"/>
            <a:ext cx="2621889" cy="331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61950" indent="-180975">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ts val="400"/>
              </a:spcBef>
              <a:spcAft>
                <a:spcPct val="0"/>
              </a:spcAft>
              <a:buClr>
                <a:srgbClr val="2DA2BF"/>
              </a:buClr>
              <a:buSzPct val="68000"/>
              <a:buFont typeface="Arial" panose="020B0604020202020204" pitchFamily="34" charset="0"/>
              <a:buChar char="•"/>
            </a:pPr>
            <a:r>
              <a:rPr lang="it-IT" altLang="it-IT" sz="1600" dirty="0">
                <a:solidFill>
                  <a:srgbClr val="000000"/>
                </a:solidFill>
                <a:latin typeface="Calibri" panose="020F0502020204030204" pitchFamily="34" charset="0"/>
              </a:rPr>
              <a:t>&lt;</a:t>
            </a:r>
            <a:r>
              <a:rPr lang="it-IT" altLang="it-IT" sz="1600" dirty="0" err="1">
                <a:solidFill>
                  <a:srgbClr val="000000"/>
                </a:solidFill>
                <a:latin typeface="Calibri" panose="020F0502020204030204" pitchFamily="34" charset="0"/>
              </a:rPr>
              <a:t>ul</a:t>
            </a:r>
            <a:r>
              <a:rPr lang="it-IT" altLang="it-IT" sz="1600" dirty="0">
                <a:solidFill>
                  <a:srgbClr val="000000"/>
                </a:solidFill>
                <a:latin typeface="Calibri" panose="020F0502020204030204" pitchFamily="34" charset="0"/>
              </a:rPr>
              <a:t>&gt;</a:t>
            </a:r>
          </a:p>
          <a:p>
            <a:pPr fontAlgn="base">
              <a:spcBef>
                <a:spcPts val="400"/>
              </a:spcBef>
              <a:spcAft>
                <a:spcPct val="0"/>
              </a:spcAft>
              <a:buClr>
                <a:srgbClr val="2DA2BF"/>
              </a:buClr>
              <a:buSzPct val="68000"/>
              <a:buFont typeface="Arial" panose="020B0604020202020204" pitchFamily="34" charset="0"/>
              <a:buChar char="•"/>
            </a:pPr>
            <a:r>
              <a:rPr lang="it-IT" altLang="it-IT" sz="1600" dirty="0">
                <a:solidFill>
                  <a:srgbClr val="000000"/>
                </a:solidFill>
                <a:latin typeface="Calibri" panose="020F0502020204030204" pitchFamily="34" charset="0"/>
              </a:rPr>
              <a:t>&lt;</a:t>
            </a:r>
            <a:r>
              <a:rPr lang="it-IT" altLang="it-IT" sz="1600" dirty="0" err="1">
                <a:solidFill>
                  <a:srgbClr val="000000"/>
                </a:solidFill>
                <a:latin typeface="Calibri" panose="020F0502020204030204" pitchFamily="34" charset="0"/>
              </a:rPr>
              <a:t>table</a:t>
            </a:r>
            <a:r>
              <a:rPr lang="it-IT" altLang="it-IT" sz="1600" dirty="0">
                <a:solidFill>
                  <a:srgbClr val="000000"/>
                </a:solidFill>
                <a:latin typeface="Calibri" panose="020F0502020204030204" pitchFamily="34" charset="0"/>
              </a:rPr>
              <a:t>&gt;</a:t>
            </a:r>
          </a:p>
          <a:p>
            <a:pPr fontAlgn="base">
              <a:spcBef>
                <a:spcPts val="400"/>
              </a:spcBef>
              <a:spcAft>
                <a:spcPct val="0"/>
              </a:spcAft>
              <a:buClr>
                <a:srgbClr val="2DA2BF"/>
              </a:buClr>
              <a:buSzPct val="68000"/>
              <a:buFont typeface="Arial" panose="020B0604020202020204" pitchFamily="34" charset="0"/>
              <a:buChar char="•"/>
            </a:pPr>
            <a:r>
              <a:rPr lang="it-IT" altLang="it-IT" sz="1600" dirty="0">
                <a:solidFill>
                  <a:srgbClr val="000000"/>
                </a:solidFill>
                <a:latin typeface="Calibri" panose="020F0502020204030204" pitchFamily="34" charset="0"/>
              </a:rPr>
              <a:t>&lt;div&gt;</a:t>
            </a:r>
          </a:p>
          <a:p>
            <a:pPr fontAlgn="base">
              <a:spcBef>
                <a:spcPts val="400"/>
              </a:spcBef>
              <a:spcAft>
                <a:spcPct val="0"/>
              </a:spcAft>
              <a:buClr>
                <a:srgbClr val="2DA2BF"/>
              </a:buClr>
              <a:buSzPct val="68000"/>
              <a:buFont typeface="Arial" panose="020B0604020202020204" pitchFamily="34" charset="0"/>
              <a:buChar char="•"/>
            </a:pPr>
            <a:r>
              <a:rPr lang="it-IT" altLang="it-IT" sz="1600" dirty="0">
                <a:solidFill>
                  <a:srgbClr val="000000"/>
                </a:solidFill>
                <a:latin typeface="Calibri" panose="020F0502020204030204" pitchFamily="34" charset="0"/>
              </a:rPr>
              <a:t>&lt;</a:t>
            </a:r>
            <a:r>
              <a:rPr lang="it-IT" altLang="it-IT" sz="1600" dirty="0" err="1">
                <a:solidFill>
                  <a:srgbClr val="000000"/>
                </a:solidFill>
                <a:latin typeface="Calibri" panose="020F0502020204030204" pitchFamily="34" charset="0"/>
              </a:rPr>
              <a:t>header</a:t>
            </a:r>
            <a:r>
              <a:rPr lang="it-IT" altLang="it-IT" sz="1600" dirty="0">
                <a:solidFill>
                  <a:srgbClr val="000000"/>
                </a:solidFill>
                <a:latin typeface="Calibri" panose="020F0502020204030204" pitchFamily="34" charset="0"/>
              </a:rPr>
              <a:t>&gt;</a:t>
            </a:r>
          </a:p>
          <a:p>
            <a:pPr fontAlgn="base">
              <a:spcBef>
                <a:spcPts val="400"/>
              </a:spcBef>
              <a:spcAft>
                <a:spcPct val="0"/>
              </a:spcAft>
              <a:buClr>
                <a:srgbClr val="2DA2BF"/>
              </a:buClr>
              <a:buSzPct val="68000"/>
              <a:buFont typeface="Arial" panose="020B0604020202020204" pitchFamily="34" charset="0"/>
              <a:buChar char="•"/>
            </a:pPr>
            <a:r>
              <a:rPr lang="it-IT" altLang="it-IT" sz="1600" dirty="0">
                <a:solidFill>
                  <a:srgbClr val="000000"/>
                </a:solidFill>
                <a:latin typeface="Calibri" panose="020F0502020204030204" pitchFamily="34" charset="0"/>
              </a:rPr>
              <a:t>&lt;</a:t>
            </a:r>
            <a:r>
              <a:rPr lang="it-IT" altLang="it-IT" sz="1600" dirty="0" err="1">
                <a:solidFill>
                  <a:srgbClr val="000000"/>
                </a:solidFill>
                <a:latin typeface="Calibri" panose="020F0502020204030204" pitchFamily="34" charset="0"/>
              </a:rPr>
              <a:t>hgroup</a:t>
            </a:r>
            <a:r>
              <a:rPr lang="it-IT" altLang="it-IT" sz="1600" dirty="0">
                <a:solidFill>
                  <a:srgbClr val="000000"/>
                </a:solidFill>
                <a:latin typeface="Calibri" panose="020F0502020204030204" pitchFamily="34" charset="0"/>
              </a:rPr>
              <a:t>&gt;</a:t>
            </a:r>
          </a:p>
          <a:p>
            <a:pPr fontAlgn="base">
              <a:spcBef>
                <a:spcPts val="400"/>
              </a:spcBef>
              <a:spcAft>
                <a:spcPct val="0"/>
              </a:spcAft>
              <a:buClr>
                <a:srgbClr val="2DA2BF"/>
              </a:buClr>
              <a:buSzPct val="68000"/>
              <a:buFont typeface="Arial" panose="020B0604020202020204" pitchFamily="34" charset="0"/>
              <a:buChar char="•"/>
            </a:pPr>
            <a:r>
              <a:rPr lang="it-IT" altLang="it-IT" sz="1600" dirty="0">
                <a:solidFill>
                  <a:srgbClr val="000000"/>
                </a:solidFill>
                <a:latin typeface="Calibri" panose="020F0502020204030204" pitchFamily="34" charset="0"/>
              </a:rPr>
              <a:t>&lt;</a:t>
            </a:r>
            <a:r>
              <a:rPr lang="it-IT" altLang="it-IT" sz="1600" dirty="0" err="1">
                <a:solidFill>
                  <a:srgbClr val="000000"/>
                </a:solidFill>
                <a:latin typeface="Calibri" panose="020F0502020204030204" pitchFamily="34" charset="0"/>
              </a:rPr>
              <a:t>nav</a:t>
            </a:r>
            <a:r>
              <a:rPr lang="it-IT" altLang="it-IT" sz="1600" dirty="0">
                <a:solidFill>
                  <a:srgbClr val="000000"/>
                </a:solidFill>
                <a:latin typeface="Calibri" panose="020F0502020204030204" pitchFamily="34" charset="0"/>
              </a:rPr>
              <a:t>&gt;</a:t>
            </a:r>
          </a:p>
          <a:p>
            <a:pPr fontAlgn="base">
              <a:spcBef>
                <a:spcPts val="400"/>
              </a:spcBef>
              <a:spcAft>
                <a:spcPct val="0"/>
              </a:spcAft>
              <a:buClr>
                <a:srgbClr val="2DA2BF"/>
              </a:buClr>
              <a:buSzPct val="68000"/>
              <a:buFont typeface="Arial" panose="020B0604020202020204" pitchFamily="34" charset="0"/>
              <a:buChar char="•"/>
            </a:pPr>
            <a:r>
              <a:rPr lang="it-IT" altLang="it-IT" sz="1600" dirty="0">
                <a:solidFill>
                  <a:srgbClr val="000000"/>
                </a:solidFill>
                <a:latin typeface="Calibri" panose="020F0502020204030204" pitchFamily="34" charset="0"/>
              </a:rPr>
              <a:t>&lt;</a:t>
            </a:r>
            <a:r>
              <a:rPr lang="it-IT" altLang="it-IT" sz="1600" dirty="0" err="1">
                <a:solidFill>
                  <a:srgbClr val="000000"/>
                </a:solidFill>
                <a:latin typeface="Calibri" panose="020F0502020204030204" pitchFamily="34" charset="0"/>
              </a:rPr>
              <a:t>footer</a:t>
            </a:r>
            <a:r>
              <a:rPr lang="it-IT" altLang="it-IT" sz="1600" dirty="0">
                <a:solidFill>
                  <a:srgbClr val="000000"/>
                </a:solidFill>
                <a:latin typeface="Calibri" panose="020F0502020204030204" pitchFamily="34" charset="0"/>
              </a:rPr>
              <a:t>&gt;</a:t>
            </a:r>
          </a:p>
          <a:p>
            <a:pPr fontAlgn="base">
              <a:spcBef>
                <a:spcPts val="400"/>
              </a:spcBef>
              <a:spcAft>
                <a:spcPct val="0"/>
              </a:spcAft>
              <a:buClr>
                <a:srgbClr val="2DA2BF"/>
              </a:buClr>
              <a:buSzPct val="68000"/>
              <a:buFont typeface="Arial" panose="020B0604020202020204" pitchFamily="34" charset="0"/>
              <a:buChar char="•"/>
            </a:pPr>
            <a:r>
              <a:rPr lang="it-IT" altLang="it-IT" sz="1600" dirty="0">
                <a:solidFill>
                  <a:srgbClr val="000000"/>
                </a:solidFill>
                <a:latin typeface="Calibri" panose="020F0502020204030204" pitchFamily="34" charset="0"/>
              </a:rPr>
              <a:t>&lt;</a:t>
            </a:r>
            <a:r>
              <a:rPr lang="it-IT" altLang="it-IT" sz="1600" dirty="0" err="1">
                <a:solidFill>
                  <a:srgbClr val="000000"/>
                </a:solidFill>
                <a:latin typeface="Calibri" panose="020F0502020204030204" pitchFamily="34" charset="0"/>
              </a:rPr>
              <a:t>article</a:t>
            </a:r>
            <a:r>
              <a:rPr lang="it-IT" altLang="it-IT" sz="1600" dirty="0">
                <a:solidFill>
                  <a:srgbClr val="000000"/>
                </a:solidFill>
                <a:latin typeface="Calibri" panose="020F0502020204030204" pitchFamily="34" charset="0"/>
              </a:rPr>
              <a:t>&gt;</a:t>
            </a:r>
          </a:p>
          <a:p>
            <a:pPr fontAlgn="base">
              <a:spcBef>
                <a:spcPts val="400"/>
              </a:spcBef>
              <a:spcAft>
                <a:spcPct val="0"/>
              </a:spcAft>
              <a:buClr>
                <a:srgbClr val="2DA2BF"/>
              </a:buClr>
              <a:buSzPct val="68000"/>
              <a:buFont typeface="Arial" panose="020B0604020202020204" pitchFamily="34" charset="0"/>
              <a:buChar char="•"/>
            </a:pPr>
            <a:r>
              <a:rPr lang="it-IT" altLang="it-IT" sz="1600" dirty="0">
                <a:solidFill>
                  <a:srgbClr val="000000"/>
                </a:solidFill>
                <a:latin typeface="Calibri" panose="020F0502020204030204" pitchFamily="34" charset="0"/>
              </a:rPr>
              <a:t>&lt;</a:t>
            </a:r>
            <a:r>
              <a:rPr lang="it-IT" altLang="it-IT" sz="1600" dirty="0" err="1">
                <a:solidFill>
                  <a:srgbClr val="000000"/>
                </a:solidFill>
                <a:latin typeface="Calibri" panose="020F0502020204030204" pitchFamily="34" charset="0"/>
              </a:rPr>
              <a:t>section</a:t>
            </a:r>
            <a:r>
              <a:rPr lang="it-IT" altLang="it-IT" sz="1600" dirty="0">
                <a:solidFill>
                  <a:srgbClr val="000000"/>
                </a:solidFill>
                <a:latin typeface="Calibri" panose="020F0502020204030204" pitchFamily="34" charset="0"/>
              </a:rPr>
              <a:t>&gt;</a:t>
            </a:r>
          </a:p>
          <a:p>
            <a:pPr fontAlgn="base">
              <a:spcBef>
                <a:spcPts val="400"/>
              </a:spcBef>
              <a:spcAft>
                <a:spcPct val="0"/>
              </a:spcAft>
              <a:buClr>
                <a:srgbClr val="2DA2BF"/>
              </a:buClr>
              <a:buSzPct val="68000"/>
              <a:buFont typeface="Arial" panose="020B0604020202020204" pitchFamily="34" charset="0"/>
              <a:buChar char="•"/>
            </a:pPr>
            <a:r>
              <a:rPr lang="it-IT" altLang="it-IT" sz="1600" dirty="0">
                <a:solidFill>
                  <a:srgbClr val="000000"/>
                </a:solidFill>
                <a:latin typeface="Calibri" panose="020F0502020204030204" pitchFamily="34" charset="0"/>
              </a:rPr>
              <a:t>&lt;</a:t>
            </a:r>
            <a:r>
              <a:rPr lang="it-IT" altLang="it-IT" sz="1600" dirty="0" err="1">
                <a:solidFill>
                  <a:srgbClr val="000000"/>
                </a:solidFill>
                <a:latin typeface="Calibri" panose="020F0502020204030204" pitchFamily="34" charset="0"/>
              </a:rPr>
              <a:t>aside</a:t>
            </a:r>
            <a:r>
              <a:rPr lang="it-IT" altLang="it-IT" sz="1600" dirty="0">
                <a:solidFill>
                  <a:srgbClr val="000000"/>
                </a:solidFill>
                <a:latin typeface="Calibri" panose="020F0502020204030204" pitchFamily="34" charset="0"/>
              </a:rPr>
              <a:t>&gt;</a:t>
            </a:r>
          </a:p>
          <a:p>
            <a:pPr fontAlgn="base">
              <a:spcBef>
                <a:spcPts val="400"/>
              </a:spcBef>
              <a:spcAft>
                <a:spcPct val="0"/>
              </a:spcAft>
              <a:buClr>
                <a:srgbClr val="2DA2BF"/>
              </a:buClr>
              <a:buSzPct val="68000"/>
              <a:buFont typeface="Arial" panose="020B0604020202020204" pitchFamily="34" charset="0"/>
              <a:buChar char="•"/>
            </a:pPr>
            <a:r>
              <a:rPr lang="it-IT" altLang="it-IT" sz="1600" dirty="0">
                <a:solidFill>
                  <a:srgbClr val="000000"/>
                </a:solidFill>
                <a:latin typeface="Calibri" panose="020F0502020204030204" pitchFamily="34" charset="0"/>
              </a:rPr>
              <a:t>&lt;figure&gt;</a:t>
            </a:r>
          </a:p>
        </p:txBody>
      </p:sp>
      <p:sp>
        <p:nvSpPr>
          <p:cNvPr id="12" name="Rettangolo 21"/>
          <p:cNvSpPr>
            <a:spLocks noChangeArrowheads="1"/>
          </p:cNvSpPr>
          <p:nvPr/>
        </p:nvSpPr>
        <p:spPr bwMode="auto">
          <a:xfrm>
            <a:off x="6317341" y="2761091"/>
            <a:ext cx="2621889" cy="1230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61950" indent="-180975">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ts val="400"/>
              </a:spcBef>
              <a:spcAft>
                <a:spcPct val="0"/>
              </a:spcAft>
              <a:buClr>
                <a:srgbClr val="2DA2BF"/>
              </a:buClr>
              <a:buSzPct val="68000"/>
              <a:buFont typeface="Arial" panose="020B0604020202020204" pitchFamily="34" charset="0"/>
              <a:buChar char="•"/>
            </a:pPr>
            <a:r>
              <a:rPr lang="it-IT" altLang="it-IT" sz="1600">
                <a:solidFill>
                  <a:srgbClr val="000000"/>
                </a:solidFill>
                <a:latin typeface="Calibri" panose="020F0502020204030204" pitchFamily="34" charset="0"/>
              </a:rPr>
              <a:t>&lt;</a:t>
            </a:r>
            <a:r>
              <a:rPr lang="it-IT" altLang="it-IT" sz="1600" dirty="0" err="1">
                <a:solidFill>
                  <a:srgbClr val="000000"/>
                </a:solidFill>
                <a:latin typeface="Calibri" panose="020F0502020204030204" pitchFamily="34" charset="0"/>
              </a:rPr>
              <a:t>form</a:t>
            </a:r>
            <a:r>
              <a:rPr lang="it-IT" altLang="it-IT" sz="1600" dirty="0">
                <a:solidFill>
                  <a:srgbClr val="000000"/>
                </a:solidFill>
                <a:latin typeface="Calibri" panose="020F0502020204030204" pitchFamily="34" charset="0"/>
              </a:rPr>
              <a:t>&gt;</a:t>
            </a:r>
          </a:p>
          <a:p>
            <a:pPr fontAlgn="base">
              <a:spcBef>
                <a:spcPts val="400"/>
              </a:spcBef>
              <a:spcAft>
                <a:spcPct val="0"/>
              </a:spcAft>
              <a:buClr>
                <a:srgbClr val="2DA2BF"/>
              </a:buClr>
              <a:buSzPct val="68000"/>
              <a:buFont typeface="Arial" panose="020B0604020202020204" pitchFamily="34" charset="0"/>
              <a:buChar char="•"/>
            </a:pPr>
            <a:r>
              <a:rPr lang="it-IT" altLang="it-IT" sz="1600" dirty="0">
                <a:solidFill>
                  <a:srgbClr val="000000"/>
                </a:solidFill>
                <a:latin typeface="Calibri" panose="020F0502020204030204" pitchFamily="34" charset="0"/>
              </a:rPr>
              <a:t>&lt;input&gt;</a:t>
            </a:r>
          </a:p>
          <a:p>
            <a:pPr fontAlgn="base">
              <a:spcBef>
                <a:spcPts val="400"/>
              </a:spcBef>
              <a:spcAft>
                <a:spcPct val="0"/>
              </a:spcAft>
              <a:buClr>
                <a:srgbClr val="2DA2BF"/>
              </a:buClr>
              <a:buSzPct val="68000"/>
              <a:buFont typeface="Arial" panose="020B0604020202020204" pitchFamily="34" charset="0"/>
              <a:buChar char="•"/>
            </a:pPr>
            <a:r>
              <a:rPr lang="it-IT" altLang="it-IT" sz="1600" dirty="0">
                <a:solidFill>
                  <a:srgbClr val="000000"/>
                </a:solidFill>
                <a:latin typeface="Calibri" panose="020F0502020204030204" pitchFamily="34" charset="0"/>
              </a:rPr>
              <a:t>&lt;</a:t>
            </a:r>
            <a:r>
              <a:rPr lang="it-IT" altLang="it-IT" sz="1600" dirty="0" err="1">
                <a:solidFill>
                  <a:srgbClr val="000000"/>
                </a:solidFill>
                <a:latin typeface="Calibri" panose="020F0502020204030204" pitchFamily="34" charset="0"/>
              </a:rPr>
              <a:t>select</a:t>
            </a:r>
            <a:r>
              <a:rPr lang="it-IT" altLang="it-IT" sz="1600" dirty="0">
                <a:solidFill>
                  <a:srgbClr val="000000"/>
                </a:solidFill>
                <a:latin typeface="Calibri" panose="020F0502020204030204" pitchFamily="34" charset="0"/>
              </a:rPr>
              <a:t>&gt;</a:t>
            </a:r>
          </a:p>
          <a:p>
            <a:pPr fontAlgn="base">
              <a:spcBef>
                <a:spcPts val="400"/>
              </a:spcBef>
              <a:spcAft>
                <a:spcPct val="0"/>
              </a:spcAft>
              <a:buClr>
                <a:srgbClr val="2DA2BF"/>
              </a:buClr>
              <a:buSzPct val="68000"/>
              <a:buFont typeface="Arial" panose="020B0604020202020204" pitchFamily="34" charset="0"/>
              <a:buChar char="•"/>
            </a:pPr>
            <a:r>
              <a:rPr lang="it-IT" altLang="it-IT" sz="1600" dirty="0">
                <a:solidFill>
                  <a:srgbClr val="000000"/>
                </a:solidFill>
                <a:latin typeface="Calibri" panose="020F0502020204030204" pitchFamily="34" charset="0"/>
              </a:rPr>
              <a:t>&lt;</a:t>
            </a:r>
            <a:r>
              <a:rPr lang="it-IT" altLang="it-IT" sz="1600" dirty="0" err="1">
                <a:solidFill>
                  <a:srgbClr val="000000"/>
                </a:solidFill>
                <a:latin typeface="Calibri" panose="020F0502020204030204" pitchFamily="34" charset="0"/>
              </a:rPr>
              <a:t>textarea</a:t>
            </a:r>
            <a:r>
              <a:rPr lang="it-IT" altLang="it-IT" sz="1600" dirty="0">
                <a:solidFill>
                  <a:srgbClr val="000000"/>
                </a:solidFill>
                <a:latin typeface="Calibri" panose="020F0502020204030204" pitchFamily="34" charset="0"/>
              </a:rPr>
              <a:t>&gt;</a:t>
            </a:r>
          </a:p>
        </p:txBody>
      </p:sp>
      <p:sp>
        <p:nvSpPr>
          <p:cNvPr id="13" name="Rettangolo 19"/>
          <p:cNvSpPr>
            <a:spLocks noChangeArrowheads="1"/>
          </p:cNvSpPr>
          <p:nvPr/>
        </p:nvSpPr>
        <p:spPr bwMode="auto">
          <a:xfrm>
            <a:off x="8939230" y="1894120"/>
            <a:ext cx="262188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it-IT" altLang="it-IT" b="1" dirty="0">
                <a:solidFill>
                  <a:srgbClr val="0070C0"/>
                </a:solidFill>
                <a:latin typeface="Calibri" panose="020F0502020204030204" pitchFamily="34" charset="0"/>
              </a:rPr>
              <a:t>Tag di supporto all’utente</a:t>
            </a:r>
          </a:p>
        </p:txBody>
      </p:sp>
      <p:pic>
        <p:nvPicPr>
          <p:cNvPr id="14" name="Picture 9" descr="D:\Ciro\FH11\t&amp;c\img\sf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4300" y="2369258"/>
            <a:ext cx="2079304"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Rettangolo 23"/>
          <p:cNvSpPr>
            <a:spLocks noChangeArrowheads="1"/>
          </p:cNvSpPr>
          <p:nvPr/>
        </p:nvSpPr>
        <p:spPr bwMode="auto">
          <a:xfrm>
            <a:off x="9165549" y="2761091"/>
            <a:ext cx="2169250" cy="2420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61950" indent="-180975">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ts val="400"/>
              </a:spcBef>
              <a:spcAft>
                <a:spcPct val="0"/>
              </a:spcAft>
              <a:buClr>
                <a:srgbClr val="2DA2BF"/>
              </a:buClr>
              <a:buSzPct val="68000"/>
              <a:buFont typeface="Arial" panose="020B0604020202020204" pitchFamily="34" charset="0"/>
              <a:buChar char="•"/>
            </a:pPr>
            <a:r>
              <a:rPr lang="it-IT" altLang="it-IT" sz="1600" dirty="0">
                <a:solidFill>
                  <a:srgbClr val="000000"/>
                </a:solidFill>
                <a:latin typeface="Calibri" panose="020F0502020204030204" pitchFamily="34" charset="0"/>
              </a:rPr>
              <a:t>&lt;</a:t>
            </a:r>
            <a:r>
              <a:rPr lang="it-IT" altLang="it-IT" sz="1600" dirty="0" err="1">
                <a:solidFill>
                  <a:srgbClr val="000000"/>
                </a:solidFill>
                <a:latin typeface="Calibri" panose="020F0502020204030204" pitchFamily="34" charset="0"/>
              </a:rPr>
              <a:t>canvas</a:t>
            </a:r>
            <a:r>
              <a:rPr lang="it-IT" altLang="it-IT" sz="1600" dirty="0">
                <a:solidFill>
                  <a:srgbClr val="000000"/>
                </a:solidFill>
                <a:latin typeface="Calibri" panose="020F0502020204030204" pitchFamily="34" charset="0"/>
              </a:rPr>
              <a:t>&gt;</a:t>
            </a:r>
          </a:p>
          <a:p>
            <a:pPr fontAlgn="base">
              <a:spcBef>
                <a:spcPts val="400"/>
              </a:spcBef>
              <a:spcAft>
                <a:spcPct val="0"/>
              </a:spcAft>
              <a:buClr>
                <a:srgbClr val="2DA2BF"/>
              </a:buClr>
              <a:buSzPct val="68000"/>
              <a:buFont typeface="Arial" panose="020B0604020202020204" pitchFamily="34" charset="0"/>
              <a:buChar char="•"/>
            </a:pPr>
            <a:r>
              <a:rPr lang="it-IT" altLang="it-IT" sz="1600" dirty="0">
                <a:solidFill>
                  <a:srgbClr val="000000"/>
                </a:solidFill>
                <a:latin typeface="Calibri" panose="020F0502020204030204" pitchFamily="34" charset="0"/>
              </a:rPr>
              <a:t>&lt;audio&gt;</a:t>
            </a:r>
          </a:p>
          <a:p>
            <a:pPr fontAlgn="base">
              <a:spcBef>
                <a:spcPts val="400"/>
              </a:spcBef>
              <a:spcAft>
                <a:spcPct val="0"/>
              </a:spcAft>
              <a:buClr>
                <a:srgbClr val="2DA2BF"/>
              </a:buClr>
              <a:buSzPct val="68000"/>
              <a:buFont typeface="Arial" panose="020B0604020202020204" pitchFamily="34" charset="0"/>
              <a:buChar char="•"/>
            </a:pPr>
            <a:r>
              <a:rPr lang="it-IT" altLang="it-IT" sz="1600" dirty="0">
                <a:solidFill>
                  <a:srgbClr val="000000"/>
                </a:solidFill>
                <a:latin typeface="Calibri" panose="020F0502020204030204" pitchFamily="34" charset="0"/>
              </a:rPr>
              <a:t>&lt;video&gt;</a:t>
            </a:r>
          </a:p>
          <a:p>
            <a:pPr fontAlgn="base">
              <a:spcBef>
                <a:spcPts val="400"/>
              </a:spcBef>
              <a:spcAft>
                <a:spcPct val="0"/>
              </a:spcAft>
              <a:buClr>
                <a:srgbClr val="2DA2BF"/>
              </a:buClr>
              <a:buSzPct val="68000"/>
              <a:buFont typeface="Arial" panose="020B0604020202020204" pitchFamily="34" charset="0"/>
              <a:buChar char="•"/>
            </a:pPr>
            <a:r>
              <a:rPr lang="it-IT" altLang="it-IT" sz="1600" dirty="0">
                <a:solidFill>
                  <a:srgbClr val="000000"/>
                </a:solidFill>
                <a:latin typeface="Calibri" panose="020F0502020204030204" pitchFamily="34" charset="0"/>
              </a:rPr>
              <a:t>&lt;source&gt;</a:t>
            </a:r>
          </a:p>
          <a:p>
            <a:pPr fontAlgn="base">
              <a:spcBef>
                <a:spcPts val="400"/>
              </a:spcBef>
              <a:spcAft>
                <a:spcPct val="0"/>
              </a:spcAft>
              <a:buClr>
                <a:srgbClr val="2DA2BF"/>
              </a:buClr>
              <a:buSzPct val="68000"/>
              <a:buFont typeface="Arial" panose="020B0604020202020204" pitchFamily="34" charset="0"/>
              <a:buChar char="•"/>
            </a:pPr>
            <a:r>
              <a:rPr lang="it-IT" altLang="it-IT" sz="1600" dirty="0">
                <a:solidFill>
                  <a:srgbClr val="000000"/>
                </a:solidFill>
                <a:latin typeface="Calibri" panose="020F0502020204030204" pitchFamily="34" charset="0"/>
              </a:rPr>
              <a:t>&lt;time&gt;</a:t>
            </a:r>
          </a:p>
          <a:p>
            <a:pPr fontAlgn="base">
              <a:spcBef>
                <a:spcPts val="400"/>
              </a:spcBef>
              <a:spcAft>
                <a:spcPct val="0"/>
              </a:spcAft>
              <a:buClr>
                <a:srgbClr val="2DA2BF"/>
              </a:buClr>
              <a:buSzPct val="68000"/>
              <a:buFont typeface="Arial" panose="020B0604020202020204" pitchFamily="34" charset="0"/>
              <a:buChar char="•"/>
            </a:pPr>
            <a:r>
              <a:rPr lang="it-IT" altLang="it-IT" sz="1600" dirty="0">
                <a:solidFill>
                  <a:srgbClr val="000000"/>
                </a:solidFill>
                <a:latin typeface="Calibri" panose="020F0502020204030204" pitchFamily="34" charset="0"/>
              </a:rPr>
              <a:t>&lt;progress&gt;</a:t>
            </a:r>
          </a:p>
          <a:p>
            <a:pPr fontAlgn="base">
              <a:spcBef>
                <a:spcPts val="400"/>
              </a:spcBef>
              <a:spcAft>
                <a:spcPct val="0"/>
              </a:spcAft>
              <a:buClr>
                <a:srgbClr val="2DA2BF"/>
              </a:buClr>
              <a:buSzPct val="68000"/>
              <a:buFont typeface="Arial" panose="020B0604020202020204" pitchFamily="34" charset="0"/>
              <a:buChar char="•"/>
            </a:pPr>
            <a:r>
              <a:rPr lang="it-IT" altLang="it-IT" sz="1600" dirty="0">
                <a:solidFill>
                  <a:srgbClr val="000000"/>
                </a:solidFill>
                <a:latin typeface="Calibri" panose="020F0502020204030204" pitchFamily="34" charset="0"/>
              </a:rPr>
              <a:t>&lt;</a:t>
            </a:r>
            <a:r>
              <a:rPr lang="it-IT" altLang="it-IT" sz="1600" dirty="0" err="1">
                <a:solidFill>
                  <a:srgbClr val="000000"/>
                </a:solidFill>
                <a:latin typeface="Calibri" panose="020F0502020204030204" pitchFamily="34" charset="0"/>
              </a:rPr>
              <a:t>map</a:t>
            </a:r>
            <a:r>
              <a:rPr lang="it-IT" altLang="it-IT" sz="1600" dirty="0">
                <a:solidFill>
                  <a:srgbClr val="000000"/>
                </a:solidFill>
                <a:latin typeface="Calibri" panose="020F0502020204030204" pitchFamily="34" charset="0"/>
              </a:rPr>
              <a:t>&gt;</a:t>
            </a:r>
          </a:p>
          <a:p>
            <a:pPr fontAlgn="base">
              <a:spcBef>
                <a:spcPts val="400"/>
              </a:spcBef>
              <a:spcAft>
                <a:spcPct val="0"/>
              </a:spcAft>
              <a:buClr>
                <a:srgbClr val="2DA2BF"/>
              </a:buClr>
              <a:buSzPct val="68000"/>
              <a:buFont typeface="Arial" panose="020B0604020202020204" pitchFamily="34" charset="0"/>
              <a:buChar char="•"/>
            </a:pPr>
            <a:r>
              <a:rPr lang="it-IT" altLang="it-IT" sz="1600" dirty="0">
                <a:solidFill>
                  <a:srgbClr val="000000"/>
                </a:solidFill>
                <a:latin typeface="Calibri" panose="020F0502020204030204" pitchFamily="34" charset="0"/>
              </a:rPr>
              <a:t>&lt;</a:t>
            </a:r>
            <a:r>
              <a:rPr lang="it-IT" altLang="it-IT" sz="1600" dirty="0" err="1">
                <a:solidFill>
                  <a:srgbClr val="000000"/>
                </a:solidFill>
                <a:latin typeface="Calibri" panose="020F0502020204030204" pitchFamily="34" charset="0"/>
              </a:rPr>
              <a:t>mark</a:t>
            </a:r>
            <a:r>
              <a:rPr lang="it-IT" altLang="it-IT" sz="1600" dirty="0">
                <a:solidFill>
                  <a:srgbClr val="000000"/>
                </a:solidFill>
                <a:latin typeface="Calibri" panose="020F0502020204030204" pitchFamily="34" charset="0"/>
              </a:rPr>
              <a:t>&gt;</a:t>
            </a:r>
          </a:p>
        </p:txBody>
      </p:sp>
    </p:spTree>
    <p:extLst>
      <p:ext uri="{BB962C8B-B14F-4D97-AF65-F5344CB8AC3E}">
        <p14:creationId xmlns:p14="http://schemas.microsoft.com/office/powerpoint/2010/main" val="1426105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&lt;h1&gt; - &lt;h6&gt; rappresentano dei tag di </a:t>
            </a:r>
            <a:r>
              <a:rPr kumimoji="0" 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Heading</a:t>
            </a: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 ossia di intestazione</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Maggiore è il numero &lt;h</a:t>
            </a:r>
            <a:r>
              <a:rPr kumimoji="0" lang="it-IT" sz="1600" b="0" i="1" u="none" strike="noStrike" kern="1200" cap="none" spc="0" normalizeH="0" baseline="0" noProof="0" smtClean="0">
                <a:ln>
                  <a:noFill/>
                </a:ln>
                <a:solidFill>
                  <a:sysClr val="windowText" lastClr="000000"/>
                </a:solidFill>
                <a:effectLst/>
                <a:uLnTx/>
                <a:uFillTx/>
                <a:latin typeface="Lucida Sans Unicode"/>
                <a:ea typeface="+mn-ea"/>
                <a:cs typeface="+mn-cs"/>
              </a:rPr>
              <a:t>n</a:t>
            </a: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&gt; e maggiora sarà la sua dimensione all’interno della pagina</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Si suppone che l’ordine numerico corrisponda al grado di importanza del testo che si vuole scrivere</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&lt;h1&gt;Titolo del blog&lt;/h1&gt;</a:t>
            </a:r>
            <a:endParaRPr kumimoji="0" lang="it-IT" sz="1600" b="0" i="0" u="none" strike="noStrike" kern="1200" cap="none" spc="0" normalizeH="0" baseline="0" noProof="0" dirty="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&lt;h1&gt; - &lt;h6&gt;</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7" name="Segnaposto immagine 11" descr="Ritaglio schermata"/>
          <p:cNvPicPr>
            <a:picLocks noChangeAspect="1"/>
          </p:cNvPicPr>
          <p:nvPr/>
        </p:nvPicPr>
        <p:blipFill>
          <a:blip r:embed="rId2">
            <a:extLst>
              <a:ext uri="{28A0092B-C50C-407E-A947-70E740481C1C}">
                <a14:useLocalDpi xmlns:a14="http://schemas.microsoft.com/office/drawing/2010/main" val="0"/>
              </a:ext>
            </a:extLst>
          </a:blip>
          <a:srcRect l="-3035" t="-1561" r="-10999" b="13820"/>
          <a:stretch>
            <a:fillRect/>
          </a:stretch>
        </p:blipFill>
        <p:spPr bwMode="auto">
          <a:xfrm>
            <a:off x="5068888" y="2060575"/>
            <a:ext cx="3817937" cy="3097213"/>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57799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Questo tag identifica un </a:t>
            </a:r>
            <a:r>
              <a:rPr kumimoji="0" 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paragrafo</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Potremmo dire che per ogni testo che deve essere visualizzato dovrebbe corrispondere un &lt;p&gt;</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All’interno del tag &lt;p&gt; possiamo aggiungere:</a:t>
            </a:r>
          </a:p>
          <a:p>
            <a:pPr marL="446088" marR="0" lvl="0" indent="-265113" algn="l" defTabSz="914400" rtl="0" eaLnBrk="1" fontAlgn="auto" latinLnBrk="0" hangingPunct="1">
              <a:lnSpc>
                <a:spcPct val="100000"/>
              </a:lnSpc>
              <a:spcBef>
                <a:spcPts val="400"/>
              </a:spcBef>
              <a:spcAft>
                <a:spcPts val="0"/>
              </a:spcAft>
              <a:buClr>
                <a:srgbClr val="2DA2BF"/>
              </a:buClr>
              <a:buSzPct val="68000"/>
              <a:buFont typeface="Arial" pitchFamily="34" charset="0"/>
              <a:buChar char="•"/>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link</a:t>
            </a:r>
          </a:p>
          <a:p>
            <a:pPr marL="446088" marR="0" lvl="0" indent="-265113" algn="l" defTabSz="914400" rtl="0" eaLnBrk="1" fontAlgn="auto" latinLnBrk="0" hangingPunct="1">
              <a:lnSpc>
                <a:spcPct val="100000"/>
              </a:lnSpc>
              <a:spcBef>
                <a:spcPts val="400"/>
              </a:spcBef>
              <a:spcAft>
                <a:spcPts val="0"/>
              </a:spcAft>
              <a:buClr>
                <a:srgbClr val="2DA2BF"/>
              </a:buClr>
              <a:buSzPct val="68000"/>
              <a:buFont typeface="Arial" pitchFamily="34" charset="0"/>
              <a:buChar char="•"/>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marcatori di testo</a:t>
            </a:r>
          </a:p>
          <a:p>
            <a:pPr marL="446088" marR="0" lvl="0" indent="-265113" algn="l" defTabSz="914400" rtl="0" eaLnBrk="1" fontAlgn="auto" latinLnBrk="0" hangingPunct="1">
              <a:lnSpc>
                <a:spcPct val="100000"/>
              </a:lnSpc>
              <a:spcBef>
                <a:spcPts val="400"/>
              </a:spcBef>
              <a:spcAft>
                <a:spcPts val="0"/>
              </a:spcAft>
              <a:buClr>
                <a:srgbClr val="2DA2BF"/>
              </a:buClr>
              <a:buSzPct val="68000"/>
              <a:buFont typeface="Arial" pitchFamily="34" charset="0"/>
              <a:buChar char="•"/>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&lt;span&gt;</a:t>
            </a:r>
            <a:endParaRPr kumimoji="0" lang="it-IT" sz="1600" b="0" i="0" u="none" strike="noStrike" kern="1200" cap="none" spc="0" normalizeH="0" baseline="0" noProof="0" dirty="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&lt;p&gt;</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7" name="Segnaposto immagine 10"/>
          <p:cNvPicPr>
            <a:picLocks noChangeAspect="1"/>
          </p:cNvPicPr>
          <p:nvPr/>
        </p:nvPicPr>
        <p:blipFill>
          <a:blip r:embed="rId2">
            <a:extLst>
              <a:ext uri="{28A0092B-C50C-407E-A947-70E740481C1C}">
                <a14:useLocalDpi xmlns:a14="http://schemas.microsoft.com/office/drawing/2010/main" val="0"/>
              </a:ext>
            </a:extLst>
          </a:blip>
          <a:srcRect t="9439" b="9439"/>
          <a:stretch>
            <a:fillRect/>
          </a:stretch>
        </p:blipFill>
        <p:spPr bwMode="auto">
          <a:xfrm>
            <a:off x="5068888" y="2046288"/>
            <a:ext cx="3817937" cy="3097212"/>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136552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lang="it-IT" altLang="it-IT" dirty="0" smtClean="0">
                <a:solidFill>
                  <a:sysClr val="windowText" lastClr="000000"/>
                </a:solidFill>
                <a:latin typeface="Lucida Sans Unicode"/>
              </a:rPr>
              <a:t>Il </a:t>
            </a:r>
            <a:r>
              <a:rPr lang="it-IT" altLang="it-IT" dirty="0" err="1" smtClean="0">
                <a:solidFill>
                  <a:sysClr val="windowText" lastClr="000000"/>
                </a:solidFill>
                <a:latin typeface="Lucida Sans Unicode"/>
              </a:rPr>
              <a:t>tag</a:t>
            </a:r>
            <a:r>
              <a:rPr lang="it-IT" altLang="it-IT" dirty="0" smtClean="0">
                <a:solidFill>
                  <a:sysClr val="windowText" lastClr="000000"/>
                </a:solidFill>
                <a:latin typeface="Lucida Sans Unicode"/>
              </a:rPr>
              <a:t> &lt;</a:t>
            </a:r>
            <a:r>
              <a:rPr lang="it-IT" altLang="it-IT" dirty="0" err="1" smtClean="0">
                <a:solidFill>
                  <a:sysClr val="windowText" lastClr="000000"/>
                </a:solidFill>
                <a:latin typeface="Lucida Sans Unicode"/>
              </a:rPr>
              <a:t>blockquote</a:t>
            </a:r>
            <a:r>
              <a:rPr lang="it-IT" altLang="it-IT" dirty="0" smtClean="0">
                <a:solidFill>
                  <a:sysClr val="windowText" lastClr="000000"/>
                </a:solidFill>
                <a:latin typeface="Lucida Sans Unicode"/>
              </a:rPr>
              <a:t>&gt; rappresenta una porzione del testo con una citazione</a:t>
            </a: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&lt;</a:t>
            </a:r>
            <a:r>
              <a:rPr kumimoji="0" lang="it-IT" altLang="it-IT" sz="3200" b="1" i="0" u="none" strike="noStrike" kern="1200" cap="none" spc="0" normalizeH="0" baseline="0" noProof="0" dirty="0" err="1" smtClean="0">
                <a:ln>
                  <a:noFill/>
                </a:ln>
                <a:solidFill>
                  <a:srgbClr val="0070C0"/>
                </a:solidFill>
                <a:effectLst/>
                <a:uLnTx/>
                <a:uFillTx/>
                <a:latin typeface="Calibri" pitchFamily="34" charset="0"/>
                <a:ea typeface="+mj-ea"/>
                <a:cs typeface="+mj-cs"/>
              </a:rPr>
              <a:t>blockquote</a:t>
            </a: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&gt;</a:t>
            </a:r>
          </a:p>
        </p:txBody>
      </p:sp>
      <p:pic>
        <p:nvPicPr>
          <p:cNvPr id="8" name="Immagin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063" y="2283199"/>
            <a:ext cx="3028950" cy="2124075"/>
          </a:xfrm>
          <a:prstGeom prst="rect">
            <a:avLst/>
          </a:prstGeom>
        </p:spPr>
      </p:pic>
    </p:spTree>
    <p:extLst>
      <p:ext uri="{BB962C8B-B14F-4D97-AF65-F5344CB8AC3E}">
        <p14:creationId xmlns:p14="http://schemas.microsoft.com/office/powerpoint/2010/main" val="1814148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lvl="0" defTabSz="914400" eaLnBrk="1" hangingPunct="1">
              <a:buClr>
                <a:srgbClr val="2DA2BF"/>
              </a:buClr>
              <a:defRPr/>
            </a:pPr>
            <a:r>
              <a:rPr lang="it-IT" altLang="it-IT" dirty="0" smtClean="0">
                <a:solidFill>
                  <a:sysClr val="windowText" lastClr="000000"/>
                </a:solidFill>
                <a:latin typeface="Lucida Sans Unicode"/>
              </a:rPr>
              <a:t>Il </a:t>
            </a:r>
            <a:r>
              <a:rPr lang="it-IT" altLang="it-IT" dirty="0" err="1" smtClean="0">
                <a:solidFill>
                  <a:sysClr val="windowText" lastClr="000000"/>
                </a:solidFill>
                <a:latin typeface="Lucida Sans Unicode"/>
              </a:rPr>
              <a:t>tag</a:t>
            </a:r>
            <a:r>
              <a:rPr lang="it-IT" altLang="it-IT" dirty="0" smtClean="0">
                <a:solidFill>
                  <a:sysClr val="windowText" lastClr="000000"/>
                </a:solidFill>
                <a:latin typeface="Lucida Sans Unicode"/>
              </a:rPr>
              <a:t> &lt;code</a:t>
            </a:r>
            <a:r>
              <a:rPr lang="it-IT" altLang="it-IT" dirty="0">
                <a:solidFill>
                  <a:sysClr val="windowText" lastClr="000000"/>
                </a:solidFill>
                <a:latin typeface="Lucida Sans Unicode"/>
              </a:rPr>
              <a:t>&gt; viene utilizzato per formattare una porzione di testo come codice di programmazione per informare visivamente il lettore di cosa si tratta.</a:t>
            </a:r>
            <a:endPar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&lt;code&gt;</a:t>
            </a:r>
          </a:p>
        </p:txBody>
      </p:sp>
      <p:pic>
        <p:nvPicPr>
          <p:cNvPr id="2" name="Immagine 1"/>
          <p:cNvPicPr>
            <a:picLocks noChangeAspect="1"/>
          </p:cNvPicPr>
          <p:nvPr/>
        </p:nvPicPr>
        <p:blipFill>
          <a:blip r:embed="rId2"/>
          <a:stretch>
            <a:fillRect/>
          </a:stretch>
        </p:blipFill>
        <p:spPr>
          <a:xfrm>
            <a:off x="6638364" y="2695574"/>
            <a:ext cx="4583642" cy="397249"/>
          </a:xfrm>
          <a:prstGeom prst="rect">
            <a:avLst/>
          </a:prstGeom>
        </p:spPr>
      </p:pic>
    </p:spTree>
    <p:extLst>
      <p:ext uri="{BB962C8B-B14F-4D97-AF65-F5344CB8AC3E}">
        <p14:creationId xmlns:p14="http://schemas.microsoft.com/office/powerpoint/2010/main" val="629095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Questi tre tag rappresentano quelli che vengono definiti i </a:t>
            </a:r>
            <a:r>
              <a:rPr kumimoji="0" lang="it-IT" alt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marcatori</a:t>
            </a: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 di un testo</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&lt;u&gt; - underline – </a:t>
            </a:r>
            <a:r>
              <a:rPr kumimoji="0" lang="it-IT" altLang="it-IT" sz="1600" b="0" i="0" u="sng" strike="noStrike" kern="1200" cap="none" spc="0" normalizeH="0" baseline="0" noProof="0" smtClean="0">
                <a:ln>
                  <a:noFill/>
                </a:ln>
                <a:solidFill>
                  <a:sysClr val="windowText" lastClr="000000"/>
                </a:solidFill>
                <a:effectLst/>
                <a:uLnTx/>
                <a:uFillTx/>
                <a:latin typeface="Lucida Sans Unicode"/>
                <a:ea typeface="+mn-ea"/>
                <a:cs typeface="+mn-cs"/>
              </a:rPr>
              <a:t>Sottolineato</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&lt;i&gt; -  italic – </a:t>
            </a:r>
            <a:r>
              <a:rPr kumimoji="0" lang="it-IT" altLang="it-IT" sz="1600" b="0" i="1" u="none" strike="noStrike" kern="1200" cap="none" spc="0" normalizeH="0" baseline="0" noProof="0" smtClean="0">
                <a:ln>
                  <a:noFill/>
                </a:ln>
                <a:solidFill>
                  <a:sysClr val="windowText" lastClr="000000"/>
                </a:solidFill>
                <a:effectLst/>
                <a:uLnTx/>
                <a:uFillTx/>
                <a:latin typeface="Lucida Sans Unicode"/>
                <a:ea typeface="+mn-ea"/>
                <a:cs typeface="+mn-cs"/>
              </a:rPr>
              <a:t>Corsivo</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&lt;strong&gt; o &lt;b&gt; </a:t>
            </a:r>
            <a:r>
              <a:rPr kumimoji="0" lang="it-IT" altLang="it-IT" sz="1600" b="0" i="1" u="none" strike="noStrike" kern="1200" cap="none" spc="0" normalizeH="0" baseline="0" noProof="0" smtClean="0">
                <a:ln>
                  <a:noFill/>
                </a:ln>
                <a:solidFill>
                  <a:sysClr val="windowText" lastClr="000000"/>
                </a:solidFill>
                <a:effectLst/>
                <a:uLnTx/>
                <a:uFillTx/>
                <a:latin typeface="Lucida Sans Unicode"/>
                <a:ea typeface="+mn-ea"/>
                <a:cs typeface="+mn-cs"/>
              </a:rPr>
              <a:t>- </a:t>
            </a: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bold</a:t>
            </a:r>
            <a:r>
              <a:rPr kumimoji="0" lang="it-IT" altLang="it-IT" sz="1600" b="0" i="1" u="none" strike="noStrike" kern="1200" cap="none" spc="0" normalizeH="0" baseline="0" noProof="0" smtClean="0">
                <a:ln>
                  <a:noFill/>
                </a:ln>
                <a:solidFill>
                  <a:sysClr val="windowText" lastClr="000000"/>
                </a:solidFill>
                <a:effectLst/>
                <a:uLnTx/>
                <a:uFillTx/>
                <a:latin typeface="Lucida Sans Unicode"/>
                <a:ea typeface="+mn-ea"/>
                <a:cs typeface="+mn-cs"/>
              </a:rPr>
              <a:t> – </a:t>
            </a:r>
            <a:r>
              <a:rPr kumimoji="0" lang="it-IT" alt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Grassetto</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1"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&lt;strong&gt;&lt;i&gt;&lt;u&gt;Ciao&lt;/u&gt;&lt;/i&gt;&lt;/strong&gt;</a:t>
            </a: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&lt;u&gt;, &lt;i&gt;, &lt;strong&gt; o &lt;b&gt;</a:t>
            </a:r>
          </a:p>
        </p:txBody>
      </p:sp>
      <p:sp>
        <p:nvSpPr>
          <p:cNvPr id="7" name="CasellaDiTesto 6"/>
          <p:cNvSpPr txBox="1"/>
          <p:nvPr/>
        </p:nvSpPr>
        <p:spPr>
          <a:xfrm>
            <a:off x="5580063" y="2825750"/>
            <a:ext cx="2879725" cy="1323975"/>
          </a:xfrm>
          <a:prstGeom prst="rect">
            <a:avLst/>
          </a:prstGeom>
          <a:noFill/>
        </p:spPr>
        <p:txBody>
          <a:bodyPr>
            <a:spAutoFit/>
          </a:bodyPr>
          <a:lstStyle/>
          <a:p>
            <a:pPr algn="r">
              <a:defRPr/>
            </a:pPr>
            <a:r>
              <a:rPr lang="it-IT" sz="8000" u="sng" dirty="0">
                <a:solidFill>
                  <a:prstClr val="black">
                    <a:lumMod val="95000"/>
                    <a:lumOff val="5000"/>
                  </a:prstClr>
                </a:solidFill>
                <a:latin typeface="Minion Pro" pitchFamily="18" charset="0"/>
                <a:cs typeface="Arial" panose="020B0604020202020204" pitchFamily="34" charset="0"/>
              </a:rPr>
              <a:t>S</a:t>
            </a:r>
            <a:r>
              <a:rPr lang="it-IT" sz="8000" dirty="0">
                <a:solidFill>
                  <a:prstClr val="black">
                    <a:lumMod val="95000"/>
                    <a:lumOff val="5000"/>
                  </a:prstClr>
                </a:solidFill>
                <a:latin typeface="Minion Pro" pitchFamily="18" charset="0"/>
                <a:cs typeface="Arial" panose="020B0604020202020204" pitchFamily="34" charset="0"/>
              </a:rPr>
              <a:t> </a:t>
            </a:r>
            <a:r>
              <a:rPr lang="it-IT" sz="8000" i="1" dirty="0">
                <a:solidFill>
                  <a:prstClr val="black">
                    <a:lumMod val="95000"/>
                    <a:lumOff val="5000"/>
                  </a:prstClr>
                </a:solidFill>
                <a:latin typeface="Minion Pro" pitchFamily="18" charset="0"/>
                <a:cs typeface="Arial" panose="020B0604020202020204" pitchFamily="34" charset="0"/>
              </a:rPr>
              <a:t>C </a:t>
            </a:r>
            <a:r>
              <a:rPr lang="it-IT" sz="8000" b="1" dirty="0">
                <a:solidFill>
                  <a:prstClr val="black">
                    <a:lumMod val="95000"/>
                    <a:lumOff val="5000"/>
                  </a:prstClr>
                </a:solidFill>
                <a:latin typeface="Minion Pro" pitchFamily="18" charset="0"/>
                <a:cs typeface="Arial" panose="020B0604020202020204" pitchFamily="34" charset="0"/>
              </a:rPr>
              <a:t>G</a:t>
            </a:r>
            <a:endParaRPr lang="it-IT" sz="8000" dirty="0">
              <a:solidFill>
                <a:prstClr val="black">
                  <a:lumMod val="95000"/>
                  <a:lumOff val="5000"/>
                </a:prstClr>
              </a:solidFill>
              <a:effectLst>
                <a:outerShdw blurRad="38100" dist="38100" dir="2700000" algn="tl">
                  <a:srgbClr val="000000">
                    <a:alpha val="43137"/>
                  </a:srgbClr>
                </a:outerShdw>
              </a:effectLst>
              <a:latin typeface="Minion Pro" pitchFamily="18" charset="0"/>
              <a:cs typeface="Arial" panose="020B0604020202020204" pitchFamily="34" charset="0"/>
            </a:endParaRPr>
          </a:p>
        </p:txBody>
      </p:sp>
    </p:spTree>
    <p:extLst>
      <p:ext uri="{BB962C8B-B14F-4D97-AF65-F5344CB8AC3E}">
        <p14:creationId xmlns:p14="http://schemas.microsoft.com/office/powerpoint/2010/main" val="1622328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B6240B46-C794-476C-84AD-AE2C3BC40740}" type="datetime1">
              <a:rPr lang="it-IT" smtClean="0"/>
              <a:t>04/10/16</a:t>
            </a:fld>
            <a:endParaRPr lang="it-IT"/>
          </a:p>
        </p:txBody>
      </p:sp>
      <p:sp>
        <p:nvSpPr>
          <p:cNvPr id="3" name="Segnaposto piè di pagina 2"/>
          <p:cNvSpPr>
            <a:spLocks noGrp="1"/>
          </p:cNvSpPr>
          <p:nvPr>
            <p:ph type="ftr" sz="quarter" idx="11"/>
          </p:nvPr>
        </p:nvSpPr>
        <p:spPr/>
        <p:txBody>
          <a:bodyPr/>
          <a:lstStyle/>
          <a:p>
            <a:r>
              <a:rPr lang="it-IT" dirty="0" smtClean="0"/>
              <a:t>HTML 5 - CARMINE ALFANO</a:t>
            </a:r>
            <a:endParaRPr lang="it-IT" dirty="0"/>
          </a:p>
        </p:txBody>
      </p:sp>
      <p:sp>
        <p:nvSpPr>
          <p:cNvPr id="4" name="Segnaposto numero diapositiva 3"/>
          <p:cNvSpPr>
            <a:spLocks noGrp="1"/>
          </p:cNvSpPr>
          <p:nvPr>
            <p:ph type="sldNum" sz="quarter" idx="12"/>
          </p:nvPr>
        </p:nvSpPr>
        <p:spPr/>
        <p:txBody>
          <a:bodyPr/>
          <a:lstStyle/>
          <a:p>
            <a:fld id="{ED685814-449E-4259-B16B-259B0D0171BA}" type="slidenum">
              <a:rPr lang="it-IT" smtClean="0"/>
              <a:t>88</a:t>
            </a:fld>
            <a:endParaRPr lang="it-IT"/>
          </a:p>
        </p:txBody>
      </p:sp>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Il tag &lt;a&gt; identifica un </a:t>
            </a:r>
            <a:r>
              <a:rPr kumimoji="0" lang="it-IT" alt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collegamento ipertestuale</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Con l’ausilio dell’attributo href possiamo riferirci ad un </a:t>
            </a:r>
            <a:r>
              <a:rPr kumimoji="0" lang="it-IT" alt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ancora </a:t>
            </a: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presente nella nostra pagina</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&lt;a href="pagina.html" target="_blank"&gt;Link&lt;/a&gt;</a:t>
            </a: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&lt;a&gt;</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graphicFrame>
        <p:nvGraphicFramePr>
          <p:cNvPr id="7" name="Segnaposto contenuto 9"/>
          <p:cNvGraphicFramePr>
            <a:graphicFrameLocks/>
          </p:cNvGraphicFramePr>
          <p:nvPr/>
        </p:nvGraphicFramePr>
        <p:xfrm>
          <a:off x="5148263" y="2205038"/>
          <a:ext cx="3816350" cy="3597305"/>
        </p:xfrm>
        <a:graphic>
          <a:graphicData uri="http://schemas.openxmlformats.org/drawingml/2006/table">
            <a:tbl>
              <a:tblPr firstRow="1" bandRow="1"/>
              <a:tblGrid>
                <a:gridCol w="1008092"/>
                <a:gridCol w="2808258"/>
              </a:tblGrid>
              <a:tr h="741798">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r>
                        <a:rPr lang="it-IT" sz="1400" dirty="0" smtClean="0"/>
                        <a:t>Nome</a:t>
                      </a:r>
                      <a:endParaRPr lang="it-IT" sz="1400" dirty="0"/>
                    </a:p>
                  </a:txBody>
                  <a:tcPr marL="91438" marR="91438" marT="45716" marB="45716"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9639D"/>
                    </a:solidFill>
                  </a:tcPr>
                </a:tc>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r>
                        <a:rPr lang="it-IT" sz="1400" dirty="0" smtClean="0"/>
                        <a:t>Descrizione</a:t>
                      </a:r>
                      <a:endParaRPr lang="it-IT" sz="1400" dirty="0"/>
                    </a:p>
                  </a:txBody>
                  <a:tcPr marL="91438" marR="91438" marT="45716" marB="45716"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9639D"/>
                    </a:solidFill>
                  </a:tcPr>
                </a:tc>
              </a:tr>
              <a:tr h="554232">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dirty="0" err="1" smtClean="0"/>
                        <a:t>href</a:t>
                      </a:r>
                      <a:endParaRPr lang="it-IT" sz="1400" dirty="0"/>
                    </a:p>
                  </a:txBody>
                  <a:tcPr marL="91438" marR="91438" marT="45716" marB="45716">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400" dirty="0" smtClean="0"/>
                        <a:t>Identifica </a:t>
                      </a:r>
                      <a:r>
                        <a:rPr lang="it-IT" sz="1400" dirty="0" err="1" smtClean="0"/>
                        <a:t>l’url</a:t>
                      </a:r>
                      <a:r>
                        <a:rPr lang="it-IT" sz="1400" baseline="0" dirty="0" smtClean="0"/>
                        <a:t> di destinazione</a:t>
                      </a:r>
                      <a:endParaRPr lang="it-IT" sz="1400" dirty="0"/>
                    </a:p>
                  </a:txBody>
                  <a:tcPr marL="91438" marR="91438" marT="45716" marB="45716">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r>
              <a:tr h="1371562">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dirty="0" smtClean="0"/>
                        <a:t>target</a:t>
                      </a:r>
                    </a:p>
                  </a:txBody>
                  <a:tcPr marL="91438" marR="91438" marT="45716" marB="45716">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400" dirty="0" smtClean="0"/>
                        <a:t>definisce la modalità</a:t>
                      </a:r>
                      <a:r>
                        <a:rPr lang="it-IT" sz="1400" baseline="0" dirty="0" smtClean="0"/>
                        <a:t> di apertura della nuova pagina richiesta, se per esempio si deve aprire su una nuova scheda</a:t>
                      </a:r>
                      <a:endParaRPr lang="it-IT" sz="1400" dirty="0" smtClean="0"/>
                    </a:p>
                    <a:p>
                      <a:endParaRPr lang="it-IT" sz="1400" dirty="0"/>
                    </a:p>
                  </a:txBody>
                  <a:tcPr marL="91438" marR="91438" marT="45716" marB="45716">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r>
              <a:tr h="929683">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dirty="0" smtClean="0"/>
                        <a:t>id</a:t>
                      </a:r>
                    </a:p>
                  </a:txBody>
                  <a:tcPr marL="91438" marR="91438" marT="45716" marB="45716">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dirty="0" smtClean="0"/>
                        <a:t>Identificativo univoco</a:t>
                      </a:r>
                      <a:endParaRPr lang="it-IT" sz="1400" dirty="0"/>
                    </a:p>
                  </a:txBody>
                  <a:tcPr marL="91438" marR="91438" marT="45716" marB="45716">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r>
            </a:tbl>
          </a:graphicData>
        </a:graphic>
      </p:graphicFrame>
    </p:spTree>
    <p:extLst>
      <p:ext uri="{BB962C8B-B14F-4D97-AF65-F5344CB8AC3E}">
        <p14:creationId xmlns:p14="http://schemas.microsoft.com/office/powerpoint/2010/main" val="73388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B6240B46-C794-476C-84AD-AE2C3BC40740}" type="datetime1">
              <a:rPr lang="it-IT" smtClean="0"/>
              <a:t>04/10/16</a:t>
            </a:fld>
            <a:endParaRPr lang="it-IT"/>
          </a:p>
        </p:txBody>
      </p:sp>
      <p:sp>
        <p:nvSpPr>
          <p:cNvPr id="3" name="Segnaposto piè di pagina 2"/>
          <p:cNvSpPr>
            <a:spLocks noGrp="1"/>
          </p:cNvSpPr>
          <p:nvPr>
            <p:ph type="ftr" sz="quarter" idx="11"/>
          </p:nvPr>
        </p:nvSpPr>
        <p:spPr/>
        <p:txBody>
          <a:bodyPr/>
          <a:lstStyle/>
          <a:p>
            <a:r>
              <a:rPr lang="it-IT" dirty="0" smtClean="0"/>
              <a:t>HTML 5 - CARMINE ALFANO</a:t>
            </a:r>
            <a:endParaRPr lang="it-IT" dirty="0"/>
          </a:p>
        </p:txBody>
      </p:sp>
      <p:sp>
        <p:nvSpPr>
          <p:cNvPr id="4" name="Segnaposto numero diapositiva 3"/>
          <p:cNvSpPr>
            <a:spLocks noGrp="1"/>
          </p:cNvSpPr>
          <p:nvPr>
            <p:ph type="sldNum" sz="quarter" idx="12"/>
          </p:nvPr>
        </p:nvSpPr>
        <p:spPr/>
        <p:txBody>
          <a:bodyPr/>
          <a:lstStyle/>
          <a:p>
            <a:fld id="{ED685814-449E-4259-B16B-259B0D0171BA}" type="slidenum">
              <a:rPr lang="it-IT" smtClean="0"/>
              <a:t>89</a:t>
            </a:fld>
            <a:endParaRPr lang="it-IT"/>
          </a:p>
        </p:txBody>
      </p:sp>
      <p:sp>
        <p:nvSpPr>
          <p:cNvPr id="5" name="Segnaposto contenuto 1"/>
          <p:cNvSpPr txBox="1">
            <a:spLocks/>
          </p:cNvSpPr>
          <p:nvPr/>
        </p:nvSpPr>
        <p:spPr bwMode="auto">
          <a:xfrm>
            <a:off x="379413" y="2695575"/>
            <a:ext cx="4768850"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L’elemento &lt;img&gt; viene usato per aggiungere un’immagine nella nostra pagina HTML</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Si usa specificare altezza e lunghezza in modo da avere già la porzione di pagina riservata all’immagine, altrimenti si andrebbe incontro a visualizzazioni sbagliate</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&lt;img src="path" alt="Logo" title="Logo" /&gt;</a:t>
            </a: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&lt;img&gt;</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graphicFrame>
        <p:nvGraphicFramePr>
          <p:cNvPr id="7" name="Segnaposto contenuto 9"/>
          <p:cNvGraphicFramePr>
            <a:graphicFrameLocks/>
          </p:cNvGraphicFramePr>
          <p:nvPr/>
        </p:nvGraphicFramePr>
        <p:xfrm>
          <a:off x="5148263" y="1484313"/>
          <a:ext cx="3816350" cy="3940175"/>
        </p:xfrm>
        <a:graphic>
          <a:graphicData uri="http://schemas.openxmlformats.org/drawingml/2006/table">
            <a:tbl>
              <a:tblPr firstRow="1" bandRow="1"/>
              <a:tblGrid>
                <a:gridCol w="1008092"/>
                <a:gridCol w="2808258"/>
              </a:tblGrid>
              <a:tr h="642549">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r>
                        <a:rPr lang="it-IT" sz="1400" dirty="0" smtClean="0"/>
                        <a:t>Nome</a:t>
                      </a:r>
                      <a:endParaRPr lang="it-IT" sz="1400" dirty="0"/>
                    </a:p>
                  </a:txBody>
                  <a:tcPr marL="91438" marR="91438" marT="45731" marB="45731"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9639D"/>
                    </a:solidFill>
                  </a:tcPr>
                </a:tc>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r>
                        <a:rPr lang="it-IT" sz="1400" dirty="0" smtClean="0"/>
                        <a:t>Descrizione</a:t>
                      </a:r>
                      <a:endParaRPr lang="it-IT" sz="1400" dirty="0"/>
                    </a:p>
                  </a:txBody>
                  <a:tcPr marL="91438" marR="91438" marT="45731" marB="45731"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9639D"/>
                    </a:solidFill>
                  </a:tcPr>
                </a:tc>
              </a:tr>
              <a:tr h="480079">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b="1" dirty="0" err="1" smtClean="0"/>
                        <a:t>src</a:t>
                      </a:r>
                      <a:endParaRPr lang="it-IT" sz="1400" b="1" dirty="0"/>
                    </a:p>
                  </a:txBody>
                  <a:tcPr marL="91438" marR="91438" marT="45731" marB="4573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dirty="0" smtClean="0"/>
                        <a:t>Identifica</a:t>
                      </a:r>
                      <a:r>
                        <a:rPr lang="it-IT" sz="1200" baseline="0" dirty="0" smtClean="0"/>
                        <a:t> il </a:t>
                      </a:r>
                      <a:r>
                        <a:rPr lang="it-IT" sz="1200" baseline="0" dirty="0" err="1" smtClean="0"/>
                        <a:t>path</a:t>
                      </a:r>
                      <a:r>
                        <a:rPr lang="it-IT" sz="1200" baseline="0" dirty="0" smtClean="0"/>
                        <a:t> dove risiede l’immagine</a:t>
                      </a:r>
                      <a:endParaRPr lang="it-IT" sz="1200" dirty="0"/>
                    </a:p>
                  </a:txBody>
                  <a:tcPr marL="91438" marR="91438" marT="45731" marB="4573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r>
              <a:tr h="823164">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b="1" dirty="0" smtClean="0"/>
                        <a:t>alt</a:t>
                      </a:r>
                    </a:p>
                  </a:txBody>
                  <a:tcPr marL="91438" marR="91438" marT="45731" marB="4573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dirty="0" smtClean="0"/>
                        <a:t>Testo</a:t>
                      </a:r>
                      <a:r>
                        <a:rPr lang="it-IT" sz="1200" baseline="0" dirty="0" smtClean="0"/>
                        <a:t> alternativo, verrà visualizzato prima dell’immagine o se l’immagine non verrà caricata</a:t>
                      </a:r>
                      <a:endParaRPr lang="it-IT" sz="1200" dirty="0" smtClean="0"/>
                    </a:p>
                    <a:p>
                      <a:endParaRPr lang="it-IT" sz="1200" dirty="0"/>
                    </a:p>
                  </a:txBody>
                  <a:tcPr marL="91438" marR="91438" marT="45731" marB="4573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r>
              <a:tr h="575112">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b="1" dirty="0" err="1" smtClean="0"/>
                        <a:t>title</a:t>
                      </a:r>
                      <a:endParaRPr lang="it-IT" sz="1400" b="1" dirty="0" smtClean="0"/>
                    </a:p>
                  </a:txBody>
                  <a:tcPr marL="91438" marR="91438" marT="45731" marB="4573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200" dirty="0" smtClean="0"/>
                        <a:t>Testo che viene visualizzato nel </a:t>
                      </a:r>
                      <a:r>
                        <a:rPr lang="it-IT" sz="1200" dirty="0" err="1" smtClean="0"/>
                        <a:t>tooltip</a:t>
                      </a:r>
                      <a:endParaRPr lang="it-IT" sz="1200" dirty="0"/>
                    </a:p>
                  </a:txBody>
                  <a:tcPr marL="91438" marR="91438" marT="45731" marB="4573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r>
              <a:tr h="851804">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b="1" dirty="0" err="1" smtClean="0"/>
                        <a:t>width</a:t>
                      </a:r>
                      <a:endParaRPr lang="it-IT" sz="1400" b="1" dirty="0" smtClean="0"/>
                    </a:p>
                  </a:txBody>
                  <a:tcPr marL="91438" marR="91438" marT="45731" marB="4573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200" dirty="0" smtClean="0"/>
                        <a:t>Larghezza dell’immagine,</a:t>
                      </a:r>
                      <a:r>
                        <a:rPr lang="it-IT" sz="1200" baseline="0" dirty="0" smtClean="0"/>
                        <a:t> se viene omesso la larghezza sarà quella dell’immagine originale</a:t>
                      </a:r>
                      <a:endParaRPr lang="it-IT" sz="1200" dirty="0"/>
                    </a:p>
                  </a:txBody>
                  <a:tcPr marL="91438" marR="91438" marT="45731" marB="4573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r>
              <a:tr h="567467">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b="1" dirty="0" err="1" smtClean="0"/>
                        <a:t>height</a:t>
                      </a:r>
                      <a:endParaRPr lang="it-IT" sz="1400" b="1" dirty="0" smtClean="0"/>
                    </a:p>
                  </a:txBody>
                  <a:tcPr marL="91438" marR="91438" marT="45731" marB="4573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200" dirty="0" smtClean="0"/>
                        <a:t>Altezza dell’immagine</a:t>
                      </a:r>
                      <a:endParaRPr lang="it-IT" sz="1200" dirty="0"/>
                    </a:p>
                  </a:txBody>
                  <a:tcPr marL="91438" marR="91438" marT="45731" marB="4573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r>
            </a:tbl>
          </a:graphicData>
        </a:graphic>
      </p:graphicFrame>
    </p:spTree>
    <p:extLst>
      <p:ext uri="{BB962C8B-B14F-4D97-AF65-F5344CB8AC3E}">
        <p14:creationId xmlns:p14="http://schemas.microsoft.com/office/powerpoint/2010/main" val="35015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B6240B46-C794-476C-84AD-AE2C3BC40740}" type="datetime1">
              <a:rPr lang="it-IT" smtClean="0"/>
              <a:t>04/10/16</a:t>
            </a:fld>
            <a:endParaRPr lang="it-IT"/>
          </a:p>
        </p:txBody>
      </p:sp>
      <p:sp>
        <p:nvSpPr>
          <p:cNvPr id="4" name="Segnaposto numero diapositiva 3"/>
          <p:cNvSpPr>
            <a:spLocks noGrp="1"/>
          </p:cNvSpPr>
          <p:nvPr>
            <p:ph type="sldNum" sz="quarter" idx="12"/>
          </p:nvPr>
        </p:nvSpPr>
        <p:spPr/>
        <p:txBody>
          <a:bodyPr/>
          <a:lstStyle/>
          <a:p>
            <a:fld id="{ED685814-449E-4259-B16B-259B0D0171BA}" type="slidenum">
              <a:rPr lang="it-IT" smtClean="0"/>
              <a:t>9</a:t>
            </a:fld>
            <a:endParaRPr lang="it-IT"/>
          </a:p>
        </p:txBody>
      </p:sp>
      <p:sp>
        <p:nvSpPr>
          <p:cNvPr id="5" name="Segnaposto contenuto 1"/>
          <p:cNvSpPr txBox="1">
            <a:spLocks/>
          </p:cNvSpPr>
          <p:nvPr/>
        </p:nvSpPr>
        <p:spPr bwMode="auto">
          <a:xfrm>
            <a:off x="1097280"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Si basa sul concetto di </a:t>
            </a:r>
            <a:r>
              <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marcatori</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e </a:t>
            </a:r>
            <a:r>
              <a:rPr kumimoji="0" lang="it-IT" altLang="it-IT" sz="1600" b="1" i="0" u="none" strike="noStrike" kern="1200" cap="none" spc="0" normalizeH="0" baseline="0" noProof="0" dirty="0" err="1" smtClean="0">
                <a:ln>
                  <a:noFill/>
                </a:ln>
                <a:solidFill>
                  <a:sysClr val="windowText" lastClr="000000"/>
                </a:solidFill>
                <a:effectLst/>
                <a:uLnTx/>
                <a:uFillTx/>
                <a:latin typeface="Lucida Sans Unicode"/>
                <a:ea typeface="+mn-ea"/>
                <a:cs typeface="+mn-cs"/>
              </a:rPr>
              <a:t>tag</a:t>
            </a:r>
            <a:endPar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Per </a:t>
            </a:r>
            <a:r>
              <a:rPr kumimoji="0" lang="it-IT" altLang="it-IT" sz="1600" b="0" i="0" u="none" strike="noStrike" kern="1200" cap="none" spc="0" normalizeH="0" baseline="0" noProof="0" dirty="0" err="1" smtClean="0">
                <a:ln>
                  <a:noFill/>
                </a:ln>
                <a:solidFill>
                  <a:sysClr val="windowText" lastClr="000000"/>
                </a:solidFill>
                <a:effectLst/>
                <a:uLnTx/>
                <a:uFillTx/>
                <a:latin typeface="Lucida Sans Unicode"/>
                <a:ea typeface="+mn-ea"/>
                <a:cs typeface="+mn-cs"/>
              </a:rPr>
              <a:t>tag</a:t>
            </a:r>
            <a:r>
              <a:rPr kumimoji="0" lang="it-IT" alt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rPr>
              <a:t> si intende una sequenza di caratteri racchiusi tra </a:t>
            </a:r>
            <a:r>
              <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rPr>
              <a:t>parentesi angolari,</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lang="it-IT" altLang="it-IT" noProof="0" dirty="0" smtClean="0">
                <a:solidFill>
                  <a:sysClr val="windowText" lastClr="000000"/>
                </a:solidFill>
                <a:latin typeface="Lucida Sans Unicode"/>
              </a:rPr>
              <a:t>ne parleremo più avanti in modo dettagliato</a:t>
            </a:r>
            <a:endParaRPr kumimoji="0" lang="it-IT" altLang="it-IT" sz="1600" i="0" u="none" strike="noStrike" kern="1200" cap="none" spc="0" normalizeH="0" baseline="0" noProof="0" dirty="0" smtClean="0">
              <a:ln>
                <a:noFill/>
              </a:ln>
              <a:solidFill>
                <a:sysClr val="windowText" lastClr="000000"/>
              </a:solidFill>
              <a:effectLst/>
              <a:uLnTx/>
              <a:uFillTx/>
              <a:latin typeface="Lucida Sans Unicode"/>
            </a:endParaRPr>
          </a:p>
        </p:txBody>
      </p:sp>
      <p:sp>
        <p:nvSpPr>
          <p:cNvPr id="6" name="Titolo 5"/>
          <p:cNvSpPr txBox="1">
            <a:spLocks/>
          </p:cNvSpPr>
          <p:nvPr/>
        </p:nvSpPr>
        <p:spPr bwMode="auto">
          <a:xfrm>
            <a:off x="1106805"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lang="it-IT" altLang="it-IT" dirty="0" smtClean="0">
                <a:ln>
                  <a:noFill/>
                </a:ln>
              </a:rPr>
              <a:t>HTML un linguaggio di markup</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7" name="Segnaposto immagine 9"/>
          <p:cNvPicPr>
            <a:picLocks noChangeAspect="1"/>
          </p:cNvPicPr>
          <p:nvPr/>
        </p:nvPicPr>
        <p:blipFill>
          <a:blip r:embed="rId2">
            <a:extLst>
              <a:ext uri="{28A0092B-C50C-407E-A947-70E740481C1C}">
                <a14:useLocalDpi xmlns:a14="http://schemas.microsoft.com/office/drawing/2010/main" val="0"/>
              </a:ext>
            </a:extLst>
          </a:blip>
          <a:srcRect t="9439" b="9439"/>
          <a:stretch>
            <a:fillRect/>
          </a:stretch>
        </p:blipFill>
        <p:spPr bwMode="auto">
          <a:xfrm>
            <a:off x="5786755" y="2046288"/>
            <a:ext cx="3817937" cy="3097212"/>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
        <p:nvSpPr>
          <p:cNvPr id="9" name="Titolo 2"/>
          <p:cNvSpPr txBox="1">
            <a:spLocks/>
          </p:cNvSpPr>
          <p:nvPr/>
        </p:nvSpPr>
        <p:spPr>
          <a:xfrm>
            <a:off x="1097280" y="687430"/>
            <a:ext cx="10058400" cy="650919"/>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it-IT" sz="4000" dirty="0" smtClean="0"/>
              <a:t>Introduzione</a:t>
            </a:r>
            <a:endParaRPr lang="it-IT" sz="4000" dirty="0"/>
          </a:p>
        </p:txBody>
      </p:sp>
    </p:spTree>
    <p:extLst>
      <p:ext uri="{BB962C8B-B14F-4D97-AF65-F5344CB8AC3E}">
        <p14:creationId xmlns:p14="http://schemas.microsoft.com/office/powerpoint/2010/main" val="130395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B6240B46-C794-476C-84AD-AE2C3BC40740}" type="datetime1">
              <a:rPr lang="it-IT" smtClean="0"/>
              <a:t>04/10/16</a:t>
            </a:fld>
            <a:endParaRPr lang="it-IT"/>
          </a:p>
        </p:txBody>
      </p:sp>
      <p:sp>
        <p:nvSpPr>
          <p:cNvPr id="3" name="Segnaposto piè di pagina 2"/>
          <p:cNvSpPr>
            <a:spLocks noGrp="1"/>
          </p:cNvSpPr>
          <p:nvPr>
            <p:ph type="ftr" sz="quarter" idx="11"/>
          </p:nvPr>
        </p:nvSpPr>
        <p:spPr/>
        <p:txBody>
          <a:bodyPr/>
          <a:lstStyle/>
          <a:p>
            <a:r>
              <a:rPr lang="it-IT" dirty="0" smtClean="0"/>
              <a:t>HTML 5 - CARMINE ALFANO</a:t>
            </a:r>
            <a:endParaRPr lang="it-IT" dirty="0"/>
          </a:p>
        </p:txBody>
      </p:sp>
      <p:sp>
        <p:nvSpPr>
          <p:cNvPr id="4" name="Segnaposto numero diapositiva 3"/>
          <p:cNvSpPr>
            <a:spLocks noGrp="1"/>
          </p:cNvSpPr>
          <p:nvPr>
            <p:ph type="sldNum" sz="quarter" idx="12"/>
          </p:nvPr>
        </p:nvSpPr>
        <p:spPr/>
        <p:txBody>
          <a:bodyPr/>
          <a:lstStyle/>
          <a:p>
            <a:fld id="{ED685814-449E-4259-B16B-259B0D0171BA}" type="slidenum">
              <a:rPr lang="it-IT" smtClean="0"/>
              <a:t>90</a:t>
            </a:fld>
            <a:endParaRPr lang="it-IT"/>
          </a:p>
        </p:txBody>
      </p:sp>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Il tag &lt;ul&gt; indica una lista</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Necessita di un tag figlio che può essere rappresentato da:</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&lt;li&gt;Testo&lt;/li&gt;   - Item non ordinato</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&lt;ol&gt;Testo&lt;/ol&gt; - Item ordinato</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&lt;ul&gt;</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      &lt;li&gt;Prima voce&lt;/li&gt;</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      &lt;li&gt;Seconda voce&lt;/li&gt;</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&lt;/ul&gt;</a:t>
            </a:r>
            <a:endParaRPr kumimoji="0" lang="it-IT" sz="1600" b="0" i="0" u="none" strike="noStrike" kern="1200" cap="none" spc="0" normalizeH="0" baseline="0" noProof="0" dirty="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&lt;ul&gt;</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7" name="Segnaposto immagine 10"/>
          <p:cNvPicPr>
            <a:picLocks noChangeAspect="1"/>
          </p:cNvPicPr>
          <p:nvPr/>
        </p:nvPicPr>
        <p:blipFill>
          <a:blip r:embed="rId2">
            <a:extLst>
              <a:ext uri="{28A0092B-C50C-407E-A947-70E740481C1C}">
                <a14:useLocalDpi xmlns:a14="http://schemas.microsoft.com/office/drawing/2010/main" val="0"/>
              </a:ext>
            </a:extLst>
          </a:blip>
          <a:srcRect l="8951" r="8951"/>
          <a:stretch>
            <a:fillRect/>
          </a:stretch>
        </p:blipFill>
        <p:spPr bwMode="auto">
          <a:xfrm>
            <a:off x="5068888" y="2046288"/>
            <a:ext cx="3817937" cy="3097212"/>
          </a:xfrm>
          <a:prstGeom prst="rect">
            <a:avLst/>
          </a:prstGeom>
          <a:noFill/>
          <a:ln w="9525" cap="flat" cmpd="sng" algn="ctr">
            <a:noFill/>
            <a:prstDash val="solid"/>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1016085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B6240B46-C794-476C-84AD-AE2C3BC40740}" type="datetime1">
              <a:rPr lang="it-IT" smtClean="0"/>
              <a:t>04/10/16</a:t>
            </a:fld>
            <a:endParaRPr lang="it-IT"/>
          </a:p>
        </p:txBody>
      </p:sp>
      <p:sp>
        <p:nvSpPr>
          <p:cNvPr id="3" name="Segnaposto piè di pagina 2"/>
          <p:cNvSpPr>
            <a:spLocks noGrp="1"/>
          </p:cNvSpPr>
          <p:nvPr>
            <p:ph type="ftr" sz="quarter" idx="11"/>
          </p:nvPr>
        </p:nvSpPr>
        <p:spPr/>
        <p:txBody>
          <a:bodyPr/>
          <a:lstStyle/>
          <a:p>
            <a:r>
              <a:rPr lang="it-IT" dirty="0" smtClean="0"/>
              <a:t>HTML 5 - CARMINE ALFANO</a:t>
            </a:r>
            <a:endParaRPr lang="it-IT" dirty="0"/>
          </a:p>
        </p:txBody>
      </p:sp>
      <p:sp>
        <p:nvSpPr>
          <p:cNvPr id="4" name="Segnaposto numero diapositiva 3"/>
          <p:cNvSpPr>
            <a:spLocks noGrp="1"/>
          </p:cNvSpPr>
          <p:nvPr>
            <p:ph type="sldNum" sz="quarter" idx="12"/>
          </p:nvPr>
        </p:nvSpPr>
        <p:spPr/>
        <p:txBody>
          <a:bodyPr/>
          <a:lstStyle/>
          <a:p>
            <a:fld id="{ED685814-449E-4259-B16B-259B0D0171BA}" type="slidenum">
              <a:rPr lang="it-IT" smtClean="0"/>
              <a:t>91</a:t>
            </a:fld>
            <a:endParaRPr lang="it-IT"/>
          </a:p>
        </p:txBody>
      </p:sp>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Il tag &lt;table&gt; serve per creare delle griglie allo scopo di rappresentare dei dati in forma tabulare</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Necessita di due tag che andranno a comporre le righe e le colonne</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   &lt;tr&gt; - identifica una riga</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   &lt;td&gt; - identifica una colonna</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&lt;table&gt;</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graphicFrame>
        <p:nvGraphicFramePr>
          <p:cNvPr id="7" name="Segnaposto contenuto 6"/>
          <p:cNvGraphicFramePr>
            <a:graphicFrameLocks/>
          </p:cNvGraphicFramePr>
          <p:nvPr>
            <p:extLst/>
          </p:nvPr>
        </p:nvGraphicFramePr>
        <p:xfrm>
          <a:off x="8610600" y="2990403"/>
          <a:ext cx="2376486" cy="1655764"/>
        </p:xfrm>
        <a:graphic>
          <a:graphicData uri="http://schemas.openxmlformats.org/drawingml/2006/table">
            <a:tbl>
              <a:tblPr firstRow="1" bandRow="1"/>
              <a:tblGrid>
                <a:gridCol w="792162"/>
                <a:gridCol w="792162"/>
                <a:gridCol w="792162"/>
              </a:tblGrid>
              <a:tr h="413941">
                <a:tc>
                  <a:txBody>
                    <a:bodyPr/>
                    <a:lstStyle>
                      <a:lvl1pPr marL="0" algn="l" defTabSz="914400" rtl="0" eaLnBrk="1" latinLnBrk="0" hangingPunct="1">
                        <a:defRPr sz="1800" b="1" kern="1200">
                          <a:solidFill>
                            <a:schemeClr val="dk1"/>
                          </a:solidFill>
                          <a:latin typeface="Lucida Sans Unicode"/>
                        </a:defRPr>
                      </a:lvl1pPr>
                      <a:lvl2pPr marL="457200" algn="l" defTabSz="914400" rtl="0" eaLnBrk="1" latinLnBrk="0" hangingPunct="1">
                        <a:defRPr sz="1800" b="1" kern="1200">
                          <a:solidFill>
                            <a:schemeClr val="dk1"/>
                          </a:solidFill>
                          <a:latin typeface="Lucida Sans Unicode"/>
                        </a:defRPr>
                      </a:lvl2pPr>
                      <a:lvl3pPr marL="914400" algn="l" defTabSz="914400" rtl="0" eaLnBrk="1" latinLnBrk="0" hangingPunct="1">
                        <a:defRPr sz="1800" b="1" kern="1200">
                          <a:solidFill>
                            <a:schemeClr val="dk1"/>
                          </a:solidFill>
                          <a:latin typeface="Lucida Sans Unicode"/>
                        </a:defRPr>
                      </a:lvl3pPr>
                      <a:lvl4pPr marL="1371600" algn="l" defTabSz="914400" rtl="0" eaLnBrk="1" latinLnBrk="0" hangingPunct="1">
                        <a:defRPr sz="1800" b="1" kern="1200">
                          <a:solidFill>
                            <a:schemeClr val="dk1"/>
                          </a:solidFill>
                          <a:latin typeface="Lucida Sans Unicode"/>
                        </a:defRPr>
                      </a:lvl4pPr>
                      <a:lvl5pPr marL="1828800" algn="l" defTabSz="914400" rtl="0" eaLnBrk="1" latinLnBrk="0" hangingPunct="1">
                        <a:defRPr sz="1800" b="1" kern="1200">
                          <a:solidFill>
                            <a:schemeClr val="dk1"/>
                          </a:solidFill>
                          <a:latin typeface="Lucida Sans Unicode"/>
                        </a:defRPr>
                      </a:lvl5pPr>
                      <a:lvl6pPr marL="2286000" algn="l" defTabSz="914400" rtl="0" eaLnBrk="1" latinLnBrk="0" hangingPunct="1">
                        <a:defRPr sz="1800" b="1" kern="1200">
                          <a:solidFill>
                            <a:schemeClr val="dk1"/>
                          </a:solidFill>
                          <a:latin typeface="Lucida Sans Unicode"/>
                        </a:defRPr>
                      </a:lvl6pPr>
                      <a:lvl7pPr marL="2743200" algn="l" defTabSz="914400" rtl="0" eaLnBrk="1" latinLnBrk="0" hangingPunct="1">
                        <a:defRPr sz="1800" b="1" kern="1200">
                          <a:solidFill>
                            <a:schemeClr val="dk1"/>
                          </a:solidFill>
                          <a:latin typeface="Lucida Sans Unicode"/>
                        </a:defRPr>
                      </a:lvl7pPr>
                      <a:lvl8pPr marL="3200400" algn="l" defTabSz="914400" rtl="0" eaLnBrk="1" latinLnBrk="0" hangingPunct="1">
                        <a:defRPr sz="1800" b="1" kern="1200">
                          <a:solidFill>
                            <a:schemeClr val="dk1"/>
                          </a:solidFill>
                          <a:latin typeface="Lucida Sans Unicode"/>
                        </a:defRPr>
                      </a:lvl8pPr>
                      <a:lvl9pPr marL="3657600" algn="l" defTabSz="914400" rtl="0" eaLnBrk="1" latinLnBrk="0" hangingPunct="1">
                        <a:defRPr sz="1800" b="1" kern="1200">
                          <a:solidFill>
                            <a:schemeClr val="dk1"/>
                          </a:solidFill>
                          <a:latin typeface="Lucida Sans Unicode"/>
                        </a:defRPr>
                      </a:lvl9pPr>
                    </a:lstStyle>
                    <a:p>
                      <a:r>
                        <a:rPr lang="it-IT" sz="1800" dirty="0" smtClean="0"/>
                        <a:t>1</a:t>
                      </a:r>
                      <a:endParaRPr lang="it-IT" sz="1800" dirty="0"/>
                    </a:p>
                  </a:txBody>
                  <a:tcPr marL="91449" marR="91449" marT="45708" marB="45708">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b="1" kern="1200">
                          <a:solidFill>
                            <a:schemeClr val="dk1"/>
                          </a:solidFill>
                          <a:latin typeface="Lucida Sans Unicode"/>
                        </a:defRPr>
                      </a:lvl1pPr>
                      <a:lvl2pPr marL="457200" algn="l" defTabSz="914400" rtl="0" eaLnBrk="1" latinLnBrk="0" hangingPunct="1">
                        <a:defRPr sz="1800" b="1" kern="1200">
                          <a:solidFill>
                            <a:schemeClr val="dk1"/>
                          </a:solidFill>
                          <a:latin typeface="Lucida Sans Unicode"/>
                        </a:defRPr>
                      </a:lvl2pPr>
                      <a:lvl3pPr marL="914400" algn="l" defTabSz="914400" rtl="0" eaLnBrk="1" latinLnBrk="0" hangingPunct="1">
                        <a:defRPr sz="1800" b="1" kern="1200">
                          <a:solidFill>
                            <a:schemeClr val="dk1"/>
                          </a:solidFill>
                          <a:latin typeface="Lucida Sans Unicode"/>
                        </a:defRPr>
                      </a:lvl3pPr>
                      <a:lvl4pPr marL="1371600" algn="l" defTabSz="914400" rtl="0" eaLnBrk="1" latinLnBrk="0" hangingPunct="1">
                        <a:defRPr sz="1800" b="1" kern="1200">
                          <a:solidFill>
                            <a:schemeClr val="dk1"/>
                          </a:solidFill>
                          <a:latin typeface="Lucida Sans Unicode"/>
                        </a:defRPr>
                      </a:lvl4pPr>
                      <a:lvl5pPr marL="1828800" algn="l" defTabSz="914400" rtl="0" eaLnBrk="1" latinLnBrk="0" hangingPunct="1">
                        <a:defRPr sz="1800" b="1" kern="1200">
                          <a:solidFill>
                            <a:schemeClr val="dk1"/>
                          </a:solidFill>
                          <a:latin typeface="Lucida Sans Unicode"/>
                        </a:defRPr>
                      </a:lvl5pPr>
                      <a:lvl6pPr marL="2286000" algn="l" defTabSz="914400" rtl="0" eaLnBrk="1" latinLnBrk="0" hangingPunct="1">
                        <a:defRPr sz="1800" b="1" kern="1200">
                          <a:solidFill>
                            <a:schemeClr val="dk1"/>
                          </a:solidFill>
                          <a:latin typeface="Lucida Sans Unicode"/>
                        </a:defRPr>
                      </a:lvl6pPr>
                      <a:lvl7pPr marL="2743200" algn="l" defTabSz="914400" rtl="0" eaLnBrk="1" latinLnBrk="0" hangingPunct="1">
                        <a:defRPr sz="1800" b="1" kern="1200">
                          <a:solidFill>
                            <a:schemeClr val="dk1"/>
                          </a:solidFill>
                          <a:latin typeface="Lucida Sans Unicode"/>
                        </a:defRPr>
                      </a:lvl7pPr>
                      <a:lvl8pPr marL="3200400" algn="l" defTabSz="914400" rtl="0" eaLnBrk="1" latinLnBrk="0" hangingPunct="1">
                        <a:defRPr sz="1800" b="1" kern="1200">
                          <a:solidFill>
                            <a:schemeClr val="dk1"/>
                          </a:solidFill>
                          <a:latin typeface="Lucida Sans Unicode"/>
                        </a:defRPr>
                      </a:lvl8pPr>
                      <a:lvl9pPr marL="3657600" algn="l" defTabSz="914400" rtl="0" eaLnBrk="1" latinLnBrk="0" hangingPunct="1">
                        <a:defRPr sz="1800" b="1" kern="1200">
                          <a:solidFill>
                            <a:schemeClr val="dk1"/>
                          </a:solidFill>
                          <a:latin typeface="Lucida Sans Unicode"/>
                        </a:defRPr>
                      </a:lvl9pPr>
                    </a:lstStyle>
                    <a:p>
                      <a:r>
                        <a:rPr lang="it-IT" sz="1800" dirty="0" smtClean="0"/>
                        <a:t>2</a:t>
                      </a:r>
                      <a:endParaRPr lang="it-IT" sz="1800" dirty="0"/>
                    </a:p>
                  </a:txBody>
                  <a:tcPr marL="91449" marR="91449" marT="45708" marB="45708">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b="1" kern="1200">
                          <a:solidFill>
                            <a:schemeClr val="dk1"/>
                          </a:solidFill>
                          <a:latin typeface="Lucida Sans Unicode"/>
                        </a:defRPr>
                      </a:lvl1pPr>
                      <a:lvl2pPr marL="457200" algn="l" defTabSz="914400" rtl="0" eaLnBrk="1" latinLnBrk="0" hangingPunct="1">
                        <a:defRPr sz="1800" b="1" kern="1200">
                          <a:solidFill>
                            <a:schemeClr val="dk1"/>
                          </a:solidFill>
                          <a:latin typeface="Lucida Sans Unicode"/>
                        </a:defRPr>
                      </a:lvl2pPr>
                      <a:lvl3pPr marL="914400" algn="l" defTabSz="914400" rtl="0" eaLnBrk="1" latinLnBrk="0" hangingPunct="1">
                        <a:defRPr sz="1800" b="1" kern="1200">
                          <a:solidFill>
                            <a:schemeClr val="dk1"/>
                          </a:solidFill>
                          <a:latin typeface="Lucida Sans Unicode"/>
                        </a:defRPr>
                      </a:lvl3pPr>
                      <a:lvl4pPr marL="1371600" algn="l" defTabSz="914400" rtl="0" eaLnBrk="1" latinLnBrk="0" hangingPunct="1">
                        <a:defRPr sz="1800" b="1" kern="1200">
                          <a:solidFill>
                            <a:schemeClr val="dk1"/>
                          </a:solidFill>
                          <a:latin typeface="Lucida Sans Unicode"/>
                        </a:defRPr>
                      </a:lvl4pPr>
                      <a:lvl5pPr marL="1828800" algn="l" defTabSz="914400" rtl="0" eaLnBrk="1" latinLnBrk="0" hangingPunct="1">
                        <a:defRPr sz="1800" b="1" kern="1200">
                          <a:solidFill>
                            <a:schemeClr val="dk1"/>
                          </a:solidFill>
                          <a:latin typeface="Lucida Sans Unicode"/>
                        </a:defRPr>
                      </a:lvl5pPr>
                      <a:lvl6pPr marL="2286000" algn="l" defTabSz="914400" rtl="0" eaLnBrk="1" latinLnBrk="0" hangingPunct="1">
                        <a:defRPr sz="1800" b="1" kern="1200">
                          <a:solidFill>
                            <a:schemeClr val="dk1"/>
                          </a:solidFill>
                          <a:latin typeface="Lucida Sans Unicode"/>
                        </a:defRPr>
                      </a:lvl6pPr>
                      <a:lvl7pPr marL="2743200" algn="l" defTabSz="914400" rtl="0" eaLnBrk="1" latinLnBrk="0" hangingPunct="1">
                        <a:defRPr sz="1800" b="1" kern="1200">
                          <a:solidFill>
                            <a:schemeClr val="dk1"/>
                          </a:solidFill>
                          <a:latin typeface="Lucida Sans Unicode"/>
                        </a:defRPr>
                      </a:lvl7pPr>
                      <a:lvl8pPr marL="3200400" algn="l" defTabSz="914400" rtl="0" eaLnBrk="1" latinLnBrk="0" hangingPunct="1">
                        <a:defRPr sz="1800" b="1" kern="1200">
                          <a:solidFill>
                            <a:schemeClr val="dk1"/>
                          </a:solidFill>
                          <a:latin typeface="Lucida Sans Unicode"/>
                        </a:defRPr>
                      </a:lvl8pPr>
                      <a:lvl9pPr marL="3657600" algn="l" defTabSz="914400" rtl="0" eaLnBrk="1" latinLnBrk="0" hangingPunct="1">
                        <a:defRPr sz="1800" b="1" kern="1200">
                          <a:solidFill>
                            <a:schemeClr val="dk1"/>
                          </a:solidFill>
                          <a:latin typeface="Lucida Sans Unicode"/>
                        </a:defRPr>
                      </a:lvl9pPr>
                    </a:lstStyle>
                    <a:p>
                      <a:r>
                        <a:rPr lang="it-IT" sz="1800" dirty="0" smtClean="0"/>
                        <a:t>3</a:t>
                      </a:r>
                      <a:endParaRPr lang="it-IT" sz="1800" dirty="0"/>
                    </a:p>
                  </a:txBody>
                  <a:tcPr marL="91449" marR="91449" marT="45708" marB="45708">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rgbClr val="2DA2BF">
                        <a:tint val="20000"/>
                      </a:srgbClr>
                    </a:solidFill>
                  </a:tcPr>
                </a:tc>
              </a:tr>
              <a:tr h="41394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a1</a:t>
                      </a:r>
                      <a:endParaRPr lang="it-IT" sz="1800" dirty="0"/>
                    </a:p>
                  </a:txBody>
                  <a:tcPr marL="91449" marR="91449" marT="45708" marB="45708">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b1</a:t>
                      </a:r>
                      <a:endParaRPr lang="it-IT" sz="1800" dirty="0"/>
                    </a:p>
                  </a:txBody>
                  <a:tcPr marL="91449" marR="91449" marT="45708" marB="45708">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c1</a:t>
                      </a:r>
                      <a:endParaRPr lang="it-IT" sz="1800" dirty="0"/>
                    </a:p>
                  </a:txBody>
                  <a:tcPr marL="91449" marR="91449" marT="45708" marB="45708">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rgbClr val="2DA2BF">
                        <a:tint val="40000"/>
                      </a:srgbClr>
                    </a:solidFill>
                  </a:tcPr>
                </a:tc>
              </a:tr>
              <a:tr h="41394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a2</a:t>
                      </a:r>
                      <a:endParaRPr lang="it-IT" sz="1800" dirty="0"/>
                    </a:p>
                  </a:txBody>
                  <a:tcPr marL="91449" marR="91449" marT="45708" marB="45708">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b2</a:t>
                      </a:r>
                      <a:endParaRPr lang="it-IT" sz="1800" dirty="0"/>
                    </a:p>
                  </a:txBody>
                  <a:tcPr marL="91449" marR="91449" marT="45708" marB="45708">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c2</a:t>
                      </a:r>
                      <a:endParaRPr lang="it-IT" sz="1800" dirty="0"/>
                    </a:p>
                  </a:txBody>
                  <a:tcPr marL="91449" marR="91449" marT="45708" marB="45708">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rgbClr val="2DA2BF">
                        <a:tint val="20000"/>
                      </a:srgbClr>
                    </a:solidFill>
                  </a:tcPr>
                </a:tc>
              </a:tr>
              <a:tr h="413941">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a3</a:t>
                      </a:r>
                      <a:endParaRPr lang="it-IT" sz="1800" dirty="0"/>
                    </a:p>
                  </a:txBody>
                  <a:tcPr marL="91449" marR="91449" marT="45708" marB="45708">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b3</a:t>
                      </a:r>
                      <a:endParaRPr lang="it-IT" sz="1800" dirty="0"/>
                    </a:p>
                  </a:txBody>
                  <a:tcPr marL="91449" marR="91449" marT="45708" marB="45708">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c3</a:t>
                      </a:r>
                      <a:endParaRPr lang="it-IT" sz="1800" dirty="0"/>
                    </a:p>
                  </a:txBody>
                  <a:tcPr marL="91449" marR="91449" marT="45708" marB="45708">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rgbClr val="2DA2BF">
                        <a:tint val="40000"/>
                      </a:srgbClr>
                    </a:solidFill>
                  </a:tcPr>
                </a:tc>
              </a:tr>
            </a:tbl>
          </a:graphicData>
        </a:graphic>
      </p:graphicFrame>
    </p:spTree>
    <p:extLst>
      <p:ext uri="{BB962C8B-B14F-4D97-AF65-F5344CB8AC3E}">
        <p14:creationId xmlns:p14="http://schemas.microsoft.com/office/powerpoint/2010/main" val="854854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B6240B46-C794-476C-84AD-AE2C3BC40740}" type="datetime1">
              <a:rPr lang="it-IT" smtClean="0"/>
              <a:t>04/10/16</a:t>
            </a:fld>
            <a:endParaRPr lang="it-IT"/>
          </a:p>
        </p:txBody>
      </p:sp>
      <p:sp>
        <p:nvSpPr>
          <p:cNvPr id="3" name="Segnaposto piè di pagina 2"/>
          <p:cNvSpPr>
            <a:spLocks noGrp="1"/>
          </p:cNvSpPr>
          <p:nvPr>
            <p:ph type="ftr" sz="quarter" idx="11"/>
          </p:nvPr>
        </p:nvSpPr>
        <p:spPr/>
        <p:txBody>
          <a:bodyPr/>
          <a:lstStyle/>
          <a:p>
            <a:r>
              <a:rPr lang="it-IT" dirty="0" smtClean="0"/>
              <a:t>HTML 5 - CARMINE ALFANO</a:t>
            </a:r>
            <a:endParaRPr lang="it-IT" dirty="0"/>
          </a:p>
        </p:txBody>
      </p:sp>
      <p:sp>
        <p:nvSpPr>
          <p:cNvPr id="4" name="Segnaposto numero diapositiva 3"/>
          <p:cNvSpPr>
            <a:spLocks noGrp="1"/>
          </p:cNvSpPr>
          <p:nvPr>
            <p:ph type="sldNum" sz="quarter" idx="12"/>
          </p:nvPr>
        </p:nvSpPr>
        <p:spPr/>
        <p:txBody>
          <a:bodyPr/>
          <a:lstStyle/>
          <a:p>
            <a:fld id="{ED685814-449E-4259-B16B-259B0D0171BA}" type="slidenum">
              <a:rPr lang="it-IT" smtClean="0"/>
              <a:t>92</a:t>
            </a:fld>
            <a:endParaRPr lang="it-IT"/>
          </a:p>
        </p:txBody>
      </p:sp>
      <p:sp>
        <p:nvSpPr>
          <p:cNvPr id="5" name="Segnaposto contenuto 8"/>
          <p:cNvSpPr txBox="1">
            <a:spLocks/>
          </p:cNvSpPr>
          <p:nvPr/>
        </p:nvSpPr>
        <p:spPr bwMode="auto">
          <a:xfrm>
            <a:off x="379413" y="2695575"/>
            <a:ext cx="4546600"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Le tabelle venivano usate erroneamente per la creazione di layout grafici, ricordiamo che il suo scopo è di rappresentare dei dati in forma tabulare</a:t>
            </a: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r>
              <a:rPr kumimoji="0" lang="it-IT" alt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La problematica riguardava la complessità che si poteva raggiungere con tabelle annidate, nel peso del file e nella cattiva manutenibilità</a:t>
            </a:r>
          </a:p>
        </p:txBody>
      </p:sp>
      <p:sp>
        <p:nvSpPr>
          <p:cNvPr id="6" name="Titolo 7"/>
          <p:cNvSpPr txBox="1">
            <a:spLocks/>
          </p:cNvSpPr>
          <p:nvPr/>
        </p:nvSpPr>
        <p:spPr bwMode="auto">
          <a:xfrm>
            <a:off x="388938" y="1412875"/>
            <a:ext cx="4537075"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Uso delle Tabelle</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graphicFrame>
        <p:nvGraphicFramePr>
          <p:cNvPr id="7" name="Segnaposto contenuto 6"/>
          <p:cNvGraphicFramePr>
            <a:graphicFrameLocks/>
          </p:cNvGraphicFramePr>
          <p:nvPr/>
        </p:nvGraphicFramePr>
        <p:xfrm>
          <a:off x="5292725" y="1844675"/>
          <a:ext cx="3455988" cy="3600450"/>
        </p:xfrm>
        <a:graphic>
          <a:graphicData uri="http://schemas.openxmlformats.org/drawingml/2006/table">
            <a:tbl>
              <a:tblPr firstRow="1" bandRow="1"/>
              <a:tblGrid>
                <a:gridCol w="863997"/>
                <a:gridCol w="863997"/>
                <a:gridCol w="863997"/>
                <a:gridCol w="863997"/>
              </a:tblGrid>
              <a:tr h="720090">
                <a:tc>
                  <a:txBody>
                    <a:bodyPr/>
                    <a:lstStyle>
                      <a:lvl1pPr marL="0" algn="l" defTabSz="914400" rtl="0" eaLnBrk="1" latinLnBrk="0" hangingPunct="1">
                        <a:defRPr sz="1800" b="1" kern="1200">
                          <a:solidFill>
                            <a:schemeClr val="dk1"/>
                          </a:solidFill>
                          <a:latin typeface="Lucida Sans Unicode"/>
                        </a:defRPr>
                      </a:lvl1pPr>
                      <a:lvl2pPr marL="457200" algn="l" defTabSz="914400" rtl="0" eaLnBrk="1" latinLnBrk="0" hangingPunct="1">
                        <a:defRPr sz="1800" b="1" kern="1200">
                          <a:solidFill>
                            <a:schemeClr val="dk1"/>
                          </a:solidFill>
                          <a:latin typeface="Lucida Sans Unicode"/>
                        </a:defRPr>
                      </a:lvl2pPr>
                      <a:lvl3pPr marL="914400" algn="l" defTabSz="914400" rtl="0" eaLnBrk="1" latinLnBrk="0" hangingPunct="1">
                        <a:defRPr sz="1800" b="1" kern="1200">
                          <a:solidFill>
                            <a:schemeClr val="dk1"/>
                          </a:solidFill>
                          <a:latin typeface="Lucida Sans Unicode"/>
                        </a:defRPr>
                      </a:lvl3pPr>
                      <a:lvl4pPr marL="1371600" algn="l" defTabSz="914400" rtl="0" eaLnBrk="1" latinLnBrk="0" hangingPunct="1">
                        <a:defRPr sz="1800" b="1" kern="1200">
                          <a:solidFill>
                            <a:schemeClr val="dk1"/>
                          </a:solidFill>
                          <a:latin typeface="Lucida Sans Unicode"/>
                        </a:defRPr>
                      </a:lvl4pPr>
                      <a:lvl5pPr marL="1828800" algn="l" defTabSz="914400" rtl="0" eaLnBrk="1" latinLnBrk="0" hangingPunct="1">
                        <a:defRPr sz="1800" b="1" kern="1200">
                          <a:solidFill>
                            <a:schemeClr val="dk1"/>
                          </a:solidFill>
                          <a:latin typeface="Lucida Sans Unicode"/>
                        </a:defRPr>
                      </a:lvl5pPr>
                      <a:lvl6pPr marL="2286000" algn="l" defTabSz="914400" rtl="0" eaLnBrk="1" latinLnBrk="0" hangingPunct="1">
                        <a:defRPr sz="1800" b="1" kern="1200">
                          <a:solidFill>
                            <a:schemeClr val="dk1"/>
                          </a:solidFill>
                          <a:latin typeface="Lucida Sans Unicode"/>
                        </a:defRPr>
                      </a:lvl6pPr>
                      <a:lvl7pPr marL="2743200" algn="l" defTabSz="914400" rtl="0" eaLnBrk="1" latinLnBrk="0" hangingPunct="1">
                        <a:defRPr sz="1800" b="1" kern="1200">
                          <a:solidFill>
                            <a:schemeClr val="dk1"/>
                          </a:solidFill>
                          <a:latin typeface="Lucida Sans Unicode"/>
                        </a:defRPr>
                      </a:lvl7pPr>
                      <a:lvl8pPr marL="3200400" algn="l" defTabSz="914400" rtl="0" eaLnBrk="1" latinLnBrk="0" hangingPunct="1">
                        <a:defRPr sz="1800" b="1" kern="1200">
                          <a:solidFill>
                            <a:schemeClr val="dk1"/>
                          </a:solidFill>
                          <a:latin typeface="Lucida Sans Unicode"/>
                        </a:defRPr>
                      </a:lvl8pPr>
                      <a:lvl9pPr marL="3657600" algn="l" defTabSz="914400" rtl="0" eaLnBrk="1" latinLnBrk="0" hangingPunct="1">
                        <a:defRPr sz="1800" b="1" kern="1200">
                          <a:solidFill>
                            <a:schemeClr val="dk1"/>
                          </a:solidFill>
                          <a:latin typeface="Lucida Sans Unicode"/>
                        </a:defRPr>
                      </a:lvl9pPr>
                    </a:lstStyle>
                    <a:p>
                      <a:r>
                        <a:rPr lang="it-IT" sz="1800" dirty="0" smtClean="0"/>
                        <a:t>1</a:t>
                      </a:r>
                      <a:endParaRPr lang="it-IT" sz="1800" dirty="0"/>
                    </a:p>
                  </a:txBody>
                  <a:tcPr marL="91430" marR="91430" marT="45721" marB="45721">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b="1" kern="1200">
                          <a:solidFill>
                            <a:schemeClr val="dk1"/>
                          </a:solidFill>
                          <a:latin typeface="Lucida Sans Unicode"/>
                        </a:defRPr>
                      </a:lvl1pPr>
                      <a:lvl2pPr marL="457200" algn="l" defTabSz="914400" rtl="0" eaLnBrk="1" latinLnBrk="0" hangingPunct="1">
                        <a:defRPr sz="1800" b="1" kern="1200">
                          <a:solidFill>
                            <a:schemeClr val="dk1"/>
                          </a:solidFill>
                          <a:latin typeface="Lucida Sans Unicode"/>
                        </a:defRPr>
                      </a:lvl2pPr>
                      <a:lvl3pPr marL="914400" algn="l" defTabSz="914400" rtl="0" eaLnBrk="1" latinLnBrk="0" hangingPunct="1">
                        <a:defRPr sz="1800" b="1" kern="1200">
                          <a:solidFill>
                            <a:schemeClr val="dk1"/>
                          </a:solidFill>
                          <a:latin typeface="Lucida Sans Unicode"/>
                        </a:defRPr>
                      </a:lvl3pPr>
                      <a:lvl4pPr marL="1371600" algn="l" defTabSz="914400" rtl="0" eaLnBrk="1" latinLnBrk="0" hangingPunct="1">
                        <a:defRPr sz="1800" b="1" kern="1200">
                          <a:solidFill>
                            <a:schemeClr val="dk1"/>
                          </a:solidFill>
                          <a:latin typeface="Lucida Sans Unicode"/>
                        </a:defRPr>
                      </a:lvl4pPr>
                      <a:lvl5pPr marL="1828800" algn="l" defTabSz="914400" rtl="0" eaLnBrk="1" latinLnBrk="0" hangingPunct="1">
                        <a:defRPr sz="1800" b="1" kern="1200">
                          <a:solidFill>
                            <a:schemeClr val="dk1"/>
                          </a:solidFill>
                          <a:latin typeface="Lucida Sans Unicode"/>
                        </a:defRPr>
                      </a:lvl5pPr>
                      <a:lvl6pPr marL="2286000" algn="l" defTabSz="914400" rtl="0" eaLnBrk="1" latinLnBrk="0" hangingPunct="1">
                        <a:defRPr sz="1800" b="1" kern="1200">
                          <a:solidFill>
                            <a:schemeClr val="dk1"/>
                          </a:solidFill>
                          <a:latin typeface="Lucida Sans Unicode"/>
                        </a:defRPr>
                      </a:lvl6pPr>
                      <a:lvl7pPr marL="2743200" algn="l" defTabSz="914400" rtl="0" eaLnBrk="1" latinLnBrk="0" hangingPunct="1">
                        <a:defRPr sz="1800" b="1" kern="1200">
                          <a:solidFill>
                            <a:schemeClr val="dk1"/>
                          </a:solidFill>
                          <a:latin typeface="Lucida Sans Unicode"/>
                        </a:defRPr>
                      </a:lvl7pPr>
                      <a:lvl8pPr marL="3200400" algn="l" defTabSz="914400" rtl="0" eaLnBrk="1" latinLnBrk="0" hangingPunct="1">
                        <a:defRPr sz="1800" b="1" kern="1200">
                          <a:solidFill>
                            <a:schemeClr val="dk1"/>
                          </a:solidFill>
                          <a:latin typeface="Lucida Sans Unicode"/>
                        </a:defRPr>
                      </a:lvl8pPr>
                      <a:lvl9pPr marL="3657600" algn="l" defTabSz="914400" rtl="0" eaLnBrk="1" latinLnBrk="0" hangingPunct="1">
                        <a:defRPr sz="1800" b="1" kern="1200">
                          <a:solidFill>
                            <a:schemeClr val="dk1"/>
                          </a:solidFill>
                          <a:latin typeface="Lucida Sans Unicode"/>
                        </a:defRPr>
                      </a:lvl9pPr>
                    </a:lstStyle>
                    <a:p>
                      <a:r>
                        <a:rPr lang="it-IT" sz="1800" dirty="0" smtClean="0"/>
                        <a:t>2</a:t>
                      </a:r>
                      <a:endParaRPr lang="it-IT" sz="1800" dirty="0"/>
                    </a:p>
                  </a:txBody>
                  <a:tcPr marL="91430" marR="91430" marT="45721" marB="45721">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b="1" kern="1200">
                          <a:solidFill>
                            <a:schemeClr val="dk1"/>
                          </a:solidFill>
                          <a:latin typeface="Lucida Sans Unicode"/>
                        </a:defRPr>
                      </a:lvl1pPr>
                      <a:lvl2pPr marL="457200" algn="l" defTabSz="914400" rtl="0" eaLnBrk="1" latinLnBrk="0" hangingPunct="1">
                        <a:defRPr sz="1800" b="1" kern="1200">
                          <a:solidFill>
                            <a:schemeClr val="dk1"/>
                          </a:solidFill>
                          <a:latin typeface="Lucida Sans Unicode"/>
                        </a:defRPr>
                      </a:lvl2pPr>
                      <a:lvl3pPr marL="914400" algn="l" defTabSz="914400" rtl="0" eaLnBrk="1" latinLnBrk="0" hangingPunct="1">
                        <a:defRPr sz="1800" b="1" kern="1200">
                          <a:solidFill>
                            <a:schemeClr val="dk1"/>
                          </a:solidFill>
                          <a:latin typeface="Lucida Sans Unicode"/>
                        </a:defRPr>
                      </a:lvl3pPr>
                      <a:lvl4pPr marL="1371600" algn="l" defTabSz="914400" rtl="0" eaLnBrk="1" latinLnBrk="0" hangingPunct="1">
                        <a:defRPr sz="1800" b="1" kern="1200">
                          <a:solidFill>
                            <a:schemeClr val="dk1"/>
                          </a:solidFill>
                          <a:latin typeface="Lucida Sans Unicode"/>
                        </a:defRPr>
                      </a:lvl4pPr>
                      <a:lvl5pPr marL="1828800" algn="l" defTabSz="914400" rtl="0" eaLnBrk="1" latinLnBrk="0" hangingPunct="1">
                        <a:defRPr sz="1800" b="1" kern="1200">
                          <a:solidFill>
                            <a:schemeClr val="dk1"/>
                          </a:solidFill>
                          <a:latin typeface="Lucida Sans Unicode"/>
                        </a:defRPr>
                      </a:lvl5pPr>
                      <a:lvl6pPr marL="2286000" algn="l" defTabSz="914400" rtl="0" eaLnBrk="1" latinLnBrk="0" hangingPunct="1">
                        <a:defRPr sz="1800" b="1" kern="1200">
                          <a:solidFill>
                            <a:schemeClr val="dk1"/>
                          </a:solidFill>
                          <a:latin typeface="Lucida Sans Unicode"/>
                        </a:defRPr>
                      </a:lvl6pPr>
                      <a:lvl7pPr marL="2743200" algn="l" defTabSz="914400" rtl="0" eaLnBrk="1" latinLnBrk="0" hangingPunct="1">
                        <a:defRPr sz="1800" b="1" kern="1200">
                          <a:solidFill>
                            <a:schemeClr val="dk1"/>
                          </a:solidFill>
                          <a:latin typeface="Lucida Sans Unicode"/>
                        </a:defRPr>
                      </a:lvl7pPr>
                      <a:lvl8pPr marL="3200400" algn="l" defTabSz="914400" rtl="0" eaLnBrk="1" latinLnBrk="0" hangingPunct="1">
                        <a:defRPr sz="1800" b="1" kern="1200">
                          <a:solidFill>
                            <a:schemeClr val="dk1"/>
                          </a:solidFill>
                          <a:latin typeface="Lucida Sans Unicode"/>
                        </a:defRPr>
                      </a:lvl8pPr>
                      <a:lvl9pPr marL="3657600" algn="l" defTabSz="914400" rtl="0" eaLnBrk="1" latinLnBrk="0" hangingPunct="1">
                        <a:defRPr sz="1800" b="1" kern="1200">
                          <a:solidFill>
                            <a:schemeClr val="dk1"/>
                          </a:solidFill>
                          <a:latin typeface="Lucida Sans Unicode"/>
                        </a:defRPr>
                      </a:lvl9pPr>
                    </a:lstStyle>
                    <a:p>
                      <a:r>
                        <a:rPr lang="it-IT" sz="1800" dirty="0" smtClean="0"/>
                        <a:t>3</a:t>
                      </a:r>
                      <a:endParaRPr lang="it-IT" sz="1800" dirty="0"/>
                    </a:p>
                  </a:txBody>
                  <a:tcPr marL="91430" marR="91430" marT="45721" marB="45721">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rgbClr val="2DA2BF">
                        <a:tint val="20000"/>
                      </a:srgbClr>
                    </a:solidFill>
                  </a:tcPr>
                </a:tc>
                <a:tc rowSpan="3">
                  <a:txBody>
                    <a:bodyPr/>
                    <a:lstStyle>
                      <a:lvl1pPr marL="0" algn="l" defTabSz="914400" rtl="0" eaLnBrk="1" latinLnBrk="0" hangingPunct="1">
                        <a:defRPr sz="1800" b="1" kern="1200">
                          <a:solidFill>
                            <a:schemeClr val="dk1"/>
                          </a:solidFill>
                          <a:latin typeface="Lucida Sans Unicode"/>
                        </a:defRPr>
                      </a:lvl1pPr>
                      <a:lvl2pPr marL="457200" algn="l" defTabSz="914400" rtl="0" eaLnBrk="1" latinLnBrk="0" hangingPunct="1">
                        <a:defRPr sz="1800" b="1" kern="1200">
                          <a:solidFill>
                            <a:schemeClr val="dk1"/>
                          </a:solidFill>
                          <a:latin typeface="Lucida Sans Unicode"/>
                        </a:defRPr>
                      </a:lvl2pPr>
                      <a:lvl3pPr marL="914400" algn="l" defTabSz="914400" rtl="0" eaLnBrk="1" latinLnBrk="0" hangingPunct="1">
                        <a:defRPr sz="1800" b="1" kern="1200">
                          <a:solidFill>
                            <a:schemeClr val="dk1"/>
                          </a:solidFill>
                          <a:latin typeface="Lucida Sans Unicode"/>
                        </a:defRPr>
                      </a:lvl3pPr>
                      <a:lvl4pPr marL="1371600" algn="l" defTabSz="914400" rtl="0" eaLnBrk="1" latinLnBrk="0" hangingPunct="1">
                        <a:defRPr sz="1800" b="1" kern="1200">
                          <a:solidFill>
                            <a:schemeClr val="dk1"/>
                          </a:solidFill>
                          <a:latin typeface="Lucida Sans Unicode"/>
                        </a:defRPr>
                      </a:lvl4pPr>
                      <a:lvl5pPr marL="1828800" algn="l" defTabSz="914400" rtl="0" eaLnBrk="1" latinLnBrk="0" hangingPunct="1">
                        <a:defRPr sz="1800" b="1" kern="1200">
                          <a:solidFill>
                            <a:schemeClr val="dk1"/>
                          </a:solidFill>
                          <a:latin typeface="Lucida Sans Unicode"/>
                        </a:defRPr>
                      </a:lvl5pPr>
                      <a:lvl6pPr marL="2286000" algn="l" defTabSz="914400" rtl="0" eaLnBrk="1" latinLnBrk="0" hangingPunct="1">
                        <a:defRPr sz="1800" b="1" kern="1200">
                          <a:solidFill>
                            <a:schemeClr val="dk1"/>
                          </a:solidFill>
                          <a:latin typeface="Lucida Sans Unicode"/>
                        </a:defRPr>
                      </a:lvl6pPr>
                      <a:lvl7pPr marL="2743200" algn="l" defTabSz="914400" rtl="0" eaLnBrk="1" latinLnBrk="0" hangingPunct="1">
                        <a:defRPr sz="1800" b="1" kern="1200">
                          <a:solidFill>
                            <a:schemeClr val="dk1"/>
                          </a:solidFill>
                          <a:latin typeface="Lucida Sans Unicode"/>
                        </a:defRPr>
                      </a:lvl7pPr>
                      <a:lvl8pPr marL="3200400" algn="l" defTabSz="914400" rtl="0" eaLnBrk="1" latinLnBrk="0" hangingPunct="1">
                        <a:defRPr sz="1800" b="1" kern="1200">
                          <a:solidFill>
                            <a:schemeClr val="dk1"/>
                          </a:solidFill>
                          <a:latin typeface="Lucida Sans Unicode"/>
                        </a:defRPr>
                      </a:lvl8pPr>
                      <a:lvl9pPr marL="3657600" algn="l" defTabSz="914400" rtl="0" eaLnBrk="1" latinLnBrk="0" hangingPunct="1">
                        <a:defRPr sz="1800" b="1" kern="1200">
                          <a:solidFill>
                            <a:schemeClr val="dk1"/>
                          </a:solidFill>
                          <a:latin typeface="Lucida Sans Unicode"/>
                        </a:defRPr>
                      </a:lvl9pPr>
                    </a:lstStyle>
                    <a:p>
                      <a:r>
                        <a:rPr lang="it-IT" sz="1800" dirty="0" smtClean="0"/>
                        <a:t>4</a:t>
                      </a:r>
                      <a:endParaRPr lang="it-IT" sz="1800" dirty="0"/>
                    </a:p>
                  </a:txBody>
                  <a:tcPr marL="91430" marR="91430" marT="45721" marB="45721">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rgbClr val="2DA2BF">
                        <a:tint val="20000"/>
                      </a:srgbClr>
                    </a:solidFill>
                  </a:tcPr>
                </a:tc>
              </a:tr>
              <a:tr h="720090">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a1</a:t>
                      </a:r>
                      <a:endParaRPr lang="it-IT" sz="1800" dirty="0"/>
                    </a:p>
                  </a:txBody>
                  <a:tcPr marL="91430" marR="91430" marT="45721" marB="45721">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b1</a:t>
                      </a:r>
                      <a:endParaRPr lang="it-IT" sz="1800" dirty="0"/>
                    </a:p>
                  </a:txBody>
                  <a:tcPr marL="91430" marR="91430" marT="45721" marB="45721">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c1</a:t>
                      </a:r>
                      <a:endParaRPr lang="it-IT" sz="1800" dirty="0"/>
                    </a:p>
                  </a:txBody>
                  <a:tcPr marL="91430" marR="91430" marT="45721" marB="45721">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rgbClr val="2DA2BF">
                        <a:tint val="40000"/>
                      </a:srgbClr>
                    </a:solidFill>
                  </a:tcPr>
                </a:tc>
                <a:tc vMerge="1">
                  <a:txBody>
                    <a:bodyPr/>
                    <a:lstStyle/>
                    <a:p>
                      <a:endParaRPr lang="it-IT" dirty="0"/>
                    </a:p>
                  </a:txBody>
                  <a:tcPr/>
                </a:tc>
              </a:tr>
              <a:tr h="720090">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a2</a:t>
                      </a:r>
                      <a:endParaRPr lang="it-IT" sz="1800" dirty="0"/>
                    </a:p>
                  </a:txBody>
                  <a:tcPr marL="91430" marR="91430" marT="45721" marB="45721">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b2</a:t>
                      </a:r>
                      <a:endParaRPr lang="it-IT" sz="1800" dirty="0"/>
                    </a:p>
                  </a:txBody>
                  <a:tcPr marL="91430" marR="91430" marT="45721" marB="45721">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rgbClr val="2DA2BF">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c2</a:t>
                      </a:r>
                      <a:endParaRPr lang="it-IT" sz="1800" dirty="0"/>
                    </a:p>
                  </a:txBody>
                  <a:tcPr marL="91430" marR="91430" marT="45721" marB="45721">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rgbClr val="2DA2BF">
                        <a:tint val="20000"/>
                      </a:srgbClr>
                    </a:solidFill>
                  </a:tcPr>
                </a:tc>
                <a:tc vMerge="1">
                  <a:txBody>
                    <a:bodyPr/>
                    <a:lstStyle/>
                    <a:p>
                      <a:endParaRPr lang="it-IT" dirty="0"/>
                    </a:p>
                  </a:txBody>
                  <a:tcPr/>
                </a:tc>
              </a:tr>
              <a:tr h="720090">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a3</a:t>
                      </a:r>
                      <a:endParaRPr lang="it-IT" sz="1800" dirty="0"/>
                    </a:p>
                  </a:txBody>
                  <a:tcPr marL="91430" marR="91430" marT="45721" marB="45721">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rgbClr val="2DA2BF">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b3</a:t>
                      </a:r>
                      <a:endParaRPr lang="it-IT" sz="1800" dirty="0"/>
                    </a:p>
                  </a:txBody>
                  <a:tcPr marL="91430" marR="91430" marT="45721" marB="45721">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rgbClr val="2DA2BF">
                        <a:tint val="40000"/>
                      </a:srgbClr>
                    </a:solidFill>
                  </a:tcPr>
                </a:tc>
                <a:tc gridSpan="2">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c3</a:t>
                      </a:r>
                      <a:endParaRPr lang="it-IT" sz="1800" dirty="0"/>
                    </a:p>
                  </a:txBody>
                  <a:tcPr marL="91430" marR="91430" marT="45721" marB="45721">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rgbClr val="2DA2BF">
                        <a:tint val="40000"/>
                      </a:srgbClr>
                    </a:solidFill>
                  </a:tcPr>
                </a:tc>
                <a:tc hMerge="1">
                  <a:txBody>
                    <a:bodyPr/>
                    <a:lstStyle/>
                    <a:p>
                      <a:endParaRPr lang="it-IT" dirty="0"/>
                    </a:p>
                  </a:txBody>
                  <a:tcPr/>
                </a:tc>
              </a:tr>
              <a:tr h="720090">
                <a:tc gridSpan="4">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800" dirty="0" smtClean="0"/>
                        <a:t>Tabella innestata</a:t>
                      </a:r>
                      <a:endParaRPr lang="it-IT" sz="1800" dirty="0"/>
                    </a:p>
                  </a:txBody>
                  <a:tcPr marL="91430" marR="91430" marT="45721" marB="45721">
                    <a:lnL w="12700" cmpd="sng">
                      <a:solidFill>
                        <a:srgbClr val="2DA2BF"/>
                      </a:solidFill>
                    </a:lnL>
                    <a:lnR w="12700" cmpd="sng">
                      <a:solidFill>
                        <a:srgbClr val="2DA2BF"/>
                      </a:solidFill>
                    </a:lnR>
                    <a:lnT w="12700" cmpd="sng">
                      <a:solidFill>
                        <a:srgbClr val="2DA2BF"/>
                      </a:solidFill>
                    </a:lnT>
                    <a:lnB w="12700" cmpd="sng">
                      <a:solidFill>
                        <a:srgbClr val="2DA2BF"/>
                      </a:solidFill>
                    </a:lnB>
                    <a:lnTlToBr w="12700" cmpd="sng">
                      <a:noFill/>
                      <a:prstDash val="solid"/>
                    </a:lnTlToBr>
                    <a:lnBlToTr w="12700" cmpd="sng">
                      <a:noFill/>
                      <a:prstDash val="solid"/>
                    </a:lnBlToTr>
                    <a:solidFill>
                      <a:srgbClr val="2DA2BF">
                        <a:tint val="20000"/>
                      </a:srgbClr>
                    </a:solidFill>
                  </a:tcPr>
                </a:tc>
                <a:tc hMerge="1">
                  <a:txBody>
                    <a:bodyPr/>
                    <a:lstStyle/>
                    <a:p>
                      <a:endParaRPr lang="it-IT" dirty="0"/>
                    </a:p>
                  </a:txBody>
                  <a:tcPr/>
                </a:tc>
                <a:tc hMerge="1">
                  <a:txBody>
                    <a:bodyPr/>
                    <a:lstStyle/>
                    <a:p>
                      <a:endParaRPr lang="it-IT" dirty="0"/>
                    </a:p>
                  </a:txBody>
                  <a:tcPr/>
                </a:tc>
                <a:tc hMerge="1">
                  <a:txBody>
                    <a:bodyPr/>
                    <a:lstStyle/>
                    <a:p>
                      <a:endParaRPr lang="it-IT" dirty="0"/>
                    </a:p>
                  </a:txBody>
                  <a:tcPr/>
                </a:tc>
              </a:tr>
            </a:tbl>
          </a:graphicData>
        </a:graphic>
      </p:graphicFrame>
    </p:spTree>
    <p:extLst>
      <p:ext uri="{BB962C8B-B14F-4D97-AF65-F5344CB8AC3E}">
        <p14:creationId xmlns:p14="http://schemas.microsoft.com/office/powerpoint/2010/main" val="872655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1"/>
          <p:cNvSpPr txBox="1">
            <a:spLocks/>
          </p:cNvSpPr>
          <p:nvPr/>
        </p:nvSpPr>
        <p:spPr bwMode="auto">
          <a:xfrm>
            <a:off x="379413" y="2695575"/>
            <a:ext cx="4546600"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I &lt;div&gt; rappresentano un </a:t>
            </a:r>
            <a:r>
              <a:rPr kumimoji="0" 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blocco </a:t>
            </a: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di</a:t>
            </a:r>
            <a:r>
              <a:rPr kumimoji="0" 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 divisione generico </a:t>
            </a: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o una </a:t>
            </a:r>
            <a:r>
              <a:rPr kumimoji="0" 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sezione </a:t>
            </a: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all’interno della pagina</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1"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Essi vengono usati per creare </a:t>
            </a:r>
            <a:r>
              <a:rPr kumimoji="0" lang="it-IT" sz="1600" b="1" i="0" u="none" strike="noStrike" kern="1200" cap="none" spc="0" normalizeH="0" baseline="0" noProof="0" smtClean="0">
                <a:ln>
                  <a:noFill/>
                </a:ln>
                <a:solidFill>
                  <a:sysClr val="windowText" lastClr="000000"/>
                </a:solidFill>
                <a:effectLst/>
                <a:uLnTx/>
                <a:uFillTx/>
                <a:latin typeface="Lucida Sans Unicode"/>
                <a:ea typeface="+mn-ea"/>
                <a:cs typeface="+mn-cs"/>
              </a:rPr>
              <a:t>layout</a:t>
            </a: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 di siti web anche abbastanza complessi e rappresentano un alternativa alle tabelle</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I &lt;div&gt; possono contenere tutti gli elementi HTML</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&lt;div&gt;&lt;p&gt;Elemento di blocco&lt;/p&gt;&lt;/div&gt;</a:t>
            </a:r>
            <a:endParaRPr kumimoji="0" lang="it-IT" sz="1600" b="0" i="0" u="none" strike="noStrike" kern="1200" cap="none" spc="0" normalizeH="0" baseline="0" noProof="0" dirty="0">
              <a:ln>
                <a:noFill/>
              </a:ln>
              <a:solidFill>
                <a:sysClr val="windowText" lastClr="000000"/>
              </a:solidFill>
              <a:effectLst/>
              <a:uLnTx/>
              <a:uFillTx/>
              <a:latin typeface="Lucida Sans Unicode"/>
              <a:ea typeface="+mn-ea"/>
              <a:cs typeface="+mn-cs"/>
            </a:endParaRPr>
          </a:p>
        </p:txBody>
      </p:sp>
      <p:sp>
        <p:nvSpPr>
          <p:cNvPr id="6" name="Titolo 5"/>
          <p:cNvSpPr txBox="1">
            <a:spLocks/>
          </p:cNvSpPr>
          <p:nvPr/>
        </p:nvSpPr>
        <p:spPr bwMode="auto">
          <a:xfrm>
            <a:off x="388938" y="1412875"/>
            <a:ext cx="4537075" cy="1138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&lt;div&gt;</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pic>
        <p:nvPicPr>
          <p:cNvPr id="7" name="Segnaposto immagine 10"/>
          <p:cNvPicPr>
            <a:picLocks noChangeAspect="1"/>
          </p:cNvPicPr>
          <p:nvPr/>
        </p:nvPicPr>
        <p:blipFill>
          <a:blip r:embed="rId2">
            <a:extLst>
              <a:ext uri="{28A0092B-C50C-407E-A947-70E740481C1C}">
                <a14:useLocalDpi xmlns:a14="http://schemas.microsoft.com/office/drawing/2010/main" val="0"/>
              </a:ext>
            </a:extLst>
          </a:blip>
          <a:srcRect t="4932" b="4932"/>
          <a:stretch>
            <a:fillRect/>
          </a:stretch>
        </p:blipFill>
        <p:spPr bwMode="auto">
          <a:xfrm>
            <a:off x="5068888" y="2046288"/>
            <a:ext cx="3817937" cy="3097212"/>
          </a:xfrm>
          <a:prstGeom prst="rect">
            <a:avLst/>
          </a:prstGeom>
          <a:noFill/>
          <a:ln w="9525" cap="flat" cmpd="sng" algn="ctr">
            <a:noFill/>
            <a:prstDash val="solid"/>
            <a:miter lim="800000"/>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cap="flat" cmpd="thickThin" algn="ctr">
                <a:solidFill>
                  <a:srgbClr val="000000"/>
                </a:solidFill>
                <a:miter lim="800000"/>
                <a:headEnd/>
                <a:tailEnd/>
              </a14:hiddenLine>
            </a:ext>
          </a:extLst>
        </p:spPr>
      </p:pic>
    </p:spTree>
    <p:extLst>
      <p:ext uri="{BB962C8B-B14F-4D97-AF65-F5344CB8AC3E}">
        <p14:creationId xmlns:p14="http://schemas.microsoft.com/office/powerpoint/2010/main" val="863973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smtClean="0"/>
              <a:t>L’input utente Html</a:t>
            </a:r>
            <a:endParaRPr lang="it-IT" dirty="0"/>
          </a:p>
        </p:txBody>
      </p:sp>
      <p:sp>
        <p:nvSpPr>
          <p:cNvPr id="3" name="Sottotitolo 2"/>
          <p:cNvSpPr>
            <a:spLocks noGrp="1"/>
          </p:cNvSpPr>
          <p:nvPr>
            <p:ph type="subTitle" idx="1"/>
          </p:nvPr>
        </p:nvSpPr>
        <p:spPr/>
        <p:txBody>
          <a:bodyPr/>
          <a:lstStyle/>
          <a:p>
            <a:r>
              <a:rPr lang="it-IT" dirty="0" smtClean="0"/>
              <a:t>Carmine </a:t>
            </a:r>
            <a:r>
              <a:rPr lang="it-IT" dirty="0" err="1" smtClean="0"/>
              <a:t>alfano</a:t>
            </a:r>
            <a:endParaRPr lang="it-IT" dirty="0"/>
          </a:p>
        </p:txBody>
      </p:sp>
    </p:spTree>
    <p:extLst>
      <p:ext uri="{BB962C8B-B14F-4D97-AF65-F5344CB8AC3E}">
        <p14:creationId xmlns:p14="http://schemas.microsoft.com/office/powerpoint/2010/main" val="1104606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stretch>
            <a:fillRect/>
          </a:stretch>
        </p:blipFill>
        <p:spPr>
          <a:xfrm>
            <a:off x="1450445" y="502666"/>
            <a:ext cx="9291109" cy="5852667"/>
          </a:xfrm>
          <a:prstGeom prst="rect">
            <a:avLst/>
          </a:prstGeom>
        </p:spPr>
      </p:pic>
    </p:spTree>
    <p:extLst>
      <p:ext uri="{BB962C8B-B14F-4D97-AF65-F5344CB8AC3E}">
        <p14:creationId xmlns:p14="http://schemas.microsoft.com/office/powerpoint/2010/main" val="1526418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8"/>
          <p:cNvSpPr txBox="1">
            <a:spLocks/>
          </p:cNvSpPr>
          <p:nvPr/>
        </p:nvSpPr>
        <p:spPr bwMode="auto">
          <a:xfrm>
            <a:off x="379413" y="2695575"/>
            <a:ext cx="4546600"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Una form identifica un elemento, un modulo all’interno della pagina dove l’utente può interagire con il portale.</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Dunque, a seconda del tipo di interazione per cui è progettata una form è definita "form di ricerca", "form di inserimento" e così via</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&lt;form action="pagina.php" method="post"&gt;</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    …</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&lt;/form&gt;</a:t>
            </a:r>
            <a:endParaRPr kumimoji="0" lang="it-IT" sz="1600" b="0" i="0" u="none" strike="noStrike" kern="1200" cap="none" spc="0" normalizeH="0" baseline="0" noProof="0" dirty="0">
              <a:ln>
                <a:noFill/>
              </a:ln>
              <a:solidFill>
                <a:sysClr val="windowText" lastClr="000000"/>
              </a:solidFill>
              <a:effectLst/>
              <a:uLnTx/>
              <a:uFillTx/>
              <a:latin typeface="Lucida Sans Unicode"/>
              <a:ea typeface="+mn-ea"/>
              <a:cs typeface="+mn-cs"/>
            </a:endParaRPr>
          </a:p>
        </p:txBody>
      </p:sp>
      <p:sp>
        <p:nvSpPr>
          <p:cNvPr id="3" name="Titolo 7"/>
          <p:cNvSpPr txBox="1">
            <a:spLocks/>
          </p:cNvSpPr>
          <p:nvPr/>
        </p:nvSpPr>
        <p:spPr bwMode="auto">
          <a:xfrm>
            <a:off x="388938" y="1412875"/>
            <a:ext cx="4537075"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&lt;form&gt;</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graphicFrame>
        <p:nvGraphicFramePr>
          <p:cNvPr id="4" name="Segnaposto contenuto 9"/>
          <p:cNvGraphicFramePr>
            <a:graphicFrameLocks/>
          </p:cNvGraphicFramePr>
          <p:nvPr/>
        </p:nvGraphicFramePr>
        <p:xfrm>
          <a:off x="5148263" y="1484313"/>
          <a:ext cx="3816350" cy="3525896"/>
        </p:xfrm>
        <a:graphic>
          <a:graphicData uri="http://schemas.openxmlformats.org/drawingml/2006/table">
            <a:tbl>
              <a:tblPr firstRow="1" bandRow="1"/>
              <a:tblGrid>
                <a:gridCol w="1008092"/>
                <a:gridCol w="2808258"/>
              </a:tblGrid>
              <a:tr h="642314">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r>
                        <a:rPr lang="it-IT" sz="1400" dirty="0" smtClean="0"/>
                        <a:t>Nome</a:t>
                      </a:r>
                      <a:endParaRPr lang="it-IT" sz="1400" dirty="0"/>
                    </a:p>
                  </a:txBody>
                  <a:tcPr marL="91438" marR="91438" marT="45714" marB="45714"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9639D"/>
                    </a:solidFill>
                  </a:tcPr>
                </a:tc>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r>
                        <a:rPr lang="it-IT" sz="1400" dirty="0" smtClean="0"/>
                        <a:t>Descrizione</a:t>
                      </a:r>
                      <a:endParaRPr lang="it-IT" sz="1400" dirty="0"/>
                    </a:p>
                  </a:txBody>
                  <a:tcPr marL="91438" marR="91438" marT="45714" marB="45714"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9639D"/>
                    </a:solidFill>
                  </a:tcPr>
                </a:tc>
              </a:tr>
              <a:tr h="479903">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b="1" dirty="0" err="1" smtClean="0"/>
                        <a:t>name</a:t>
                      </a:r>
                      <a:endParaRPr lang="it-IT" sz="1400" b="1" dirty="0"/>
                    </a:p>
                  </a:txBody>
                  <a:tcPr marL="91438" marR="91438" marT="45714" marB="45714">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dirty="0" smtClean="0"/>
                        <a:t>Identifica</a:t>
                      </a:r>
                      <a:r>
                        <a:rPr lang="it-IT" sz="1200" baseline="0" dirty="0" smtClean="0"/>
                        <a:t> il nome della </a:t>
                      </a:r>
                      <a:r>
                        <a:rPr lang="it-IT" sz="1200" baseline="0" dirty="0" err="1" smtClean="0"/>
                        <a:t>form</a:t>
                      </a:r>
                      <a:endParaRPr lang="it-IT" sz="1200" dirty="0"/>
                    </a:p>
                  </a:txBody>
                  <a:tcPr marL="91438" marR="91438" marT="45714" marB="45714">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r>
              <a:tr h="822922">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b="1" dirty="0" err="1" smtClean="0"/>
                        <a:t>action</a:t>
                      </a:r>
                      <a:endParaRPr lang="it-IT" sz="1400" b="1" dirty="0" smtClean="0"/>
                    </a:p>
                  </a:txBody>
                  <a:tcPr marL="91438" marR="91438" marT="45714" marB="45714">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dirty="0" smtClean="0"/>
                        <a:t>Indica</a:t>
                      </a:r>
                      <a:r>
                        <a:rPr lang="it-IT" sz="1200" baseline="0" dirty="0" smtClean="0"/>
                        <a:t> il </a:t>
                      </a:r>
                      <a:r>
                        <a:rPr lang="it-IT" sz="1200" baseline="0" dirty="0" err="1" smtClean="0"/>
                        <a:t>path</a:t>
                      </a:r>
                      <a:r>
                        <a:rPr lang="it-IT" sz="1200" baseline="0" dirty="0" smtClean="0"/>
                        <a:t> e il nome del file che dovrà occuparsi di ricevere le informazioni</a:t>
                      </a:r>
                      <a:endParaRPr lang="it-IT" sz="1200" dirty="0" smtClean="0"/>
                    </a:p>
                    <a:p>
                      <a:endParaRPr lang="it-IT" sz="1200" dirty="0"/>
                    </a:p>
                  </a:txBody>
                  <a:tcPr marL="91438" marR="91438" marT="45714" marB="45714">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r>
              <a:tr h="574903">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b="1" dirty="0" err="1" smtClean="0"/>
                        <a:t>method</a:t>
                      </a:r>
                      <a:endParaRPr lang="it-IT" sz="1400" b="1" dirty="0" smtClean="0"/>
                    </a:p>
                  </a:txBody>
                  <a:tcPr marL="91438" marR="91438" marT="45714" marB="45714">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200" dirty="0" smtClean="0"/>
                        <a:t>Metodo di trasmissione</a:t>
                      </a:r>
                    </a:p>
                    <a:p>
                      <a:r>
                        <a:rPr lang="it-IT" sz="1200" dirty="0" smtClean="0"/>
                        <a:t>_GET o _POST</a:t>
                      </a:r>
                      <a:endParaRPr lang="it-IT" sz="1200" dirty="0"/>
                    </a:p>
                  </a:txBody>
                  <a:tcPr marL="91438" marR="91438" marT="45714" marB="45714">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r>
              <a:tr h="1005795">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b="1" dirty="0" err="1" smtClean="0"/>
                        <a:t>enctype</a:t>
                      </a:r>
                      <a:endParaRPr lang="it-IT" sz="1400" b="1" dirty="0" smtClean="0"/>
                    </a:p>
                  </a:txBody>
                  <a:tcPr marL="91438" marR="91438" marT="45714" marB="45714">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200" dirty="0" smtClean="0"/>
                        <a:t>Specifica il metodo di </a:t>
                      </a:r>
                      <a:r>
                        <a:rPr lang="it-IT" sz="1200" dirty="0" err="1" smtClean="0"/>
                        <a:t>encoding</a:t>
                      </a:r>
                      <a:r>
                        <a:rPr lang="it-IT" sz="1200" dirty="0" smtClean="0"/>
                        <a:t> dei dati una volta effettuato il </a:t>
                      </a:r>
                      <a:r>
                        <a:rPr lang="it-IT" sz="1200" dirty="0" err="1" smtClean="0"/>
                        <a:t>submit</a:t>
                      </a:r>
                      <a:endParaRPr lang="it-IT" sz="1200" dirty="0" smtClean="0"/>
                    </a:p>
                    <a:p>
                      <a:endParaRPr lang="it-IT" sz="1200" dirty="0" smtClean="0"/>
                    </a:p>
                    <a:p>
                      <a:r>
                        <a:rPr lang="it-IT" sz="1200" dirty="0" smtClean="0"/>
                        <a:t>Es. </a:t>
                      </a:r>
                      <a:r>
                        <a:rPr kumimoji="0" lang="it-IT" sz="1200" b="0" i="0" kern="1200" dirty="0" err="1" smtClean="0">
                          <a:solidFill>
                            <a:schemeClr val="dk1"/>
                          </a:solidFill>
                          <a:effectLst/>
                          <a:latin typeface="+mn-lt"/>
                          <a:ea typeface="+mn-ea"/>
                          <a:cs typeface="+mn-cs"/>
                        </a:rPr>
                        <a:t>multipart</a:t>
                      </a:r>
                      <a:r>
                        <a:rPr kumimoji="0" lang="it-IT" sz="1200" b="0" i="0" kern="1200" dirty="0" smtClean="0">
                          <a:solidFill>
                            <a:schemeClr val="dk1"/>
                          </a:solidFill>
                          <a:effectLst/>
                          <a:latin typeface="+mn-lt"/>
                          <a:ea typeface="+mn-ea"/>
                          <a:cs typeface="+mn-cs"/>
                        </a:rPr>
                        <a:t>/</a:t>
                      </a:r>
                      <a:r>
                        <a:rPr kumimoji="0" lang="it-IT" sz="1200" b="0" i="0" kern="1200" dirty="0" err="1" smtClean="0">
                          <a:solidFill>
                            <a:schemeClr val="dk1"/>
                          </a:solidFill>
                          <a:effectLst/>
                          <a:latin typeface="+mn-lt"/>
                          <a:ea typeface="+mn-ea"/>
                          <a:cs typeface="+mn-cs"/>
                        </a:rPr>
                        <a:t>form</a:t>
                      </a:r>
                      <a:r>
                        <a:rPr kumimoji="0" lang="it-IT" sz="1200" b="0" i="0" kern="1200" dirty="0" smtClean="0">
                          <a:solidFill>
                            <a:schemeClr val="dk1"/>
                          </a:solidFill>
                          <a:effectLst/>
                          <a:latin typeface="+mn-lt"/>
                          <a:ea typeface="+mn-ea"/>
                          <a:cs typeface="+mn-cs"/>
                        </a:rPr>
                        <a:t>-data viene usato per l’upload delle immagini</a:t>
                      </a:r>
                      <a:endParaRPr lang="it-IT" sz="1200" dirty="0"/>
                    </a:p>
                  </a:txBody>
                  <a:tcPr marL="91438" marR="91438" marT="45714" marB="45714">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r>
            </a:tbl>
          </a:graphicData>
        </a:graphic>
      </p:graphicFrame>
    </p:spTree>
    <p:extLst>
      <p:ext uri="{BB962C8B-B14F-4D97-AF65-F5344CB8AC3E}">
        <p14:creationId xmlns:p14="http://schemas.microsoft.com/office/powerpoint/2010/main" val="1508495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txBox="1">
            <a:spLocks/>
          </p:cNvSpPr>
          <p:nvPr/>
        </p:nvSpPr>
        <p:spPr bwMode="auto">
          <a:xfrm>
            <a:off x="379413" y="2786386"/>
            <a:ext cx="45466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Le input rappresentano i campi veri e propri dove l’utente può inserire del testo digitato dalla tastiera</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Le input vengono utilizzate al meglio in una form</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endPar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endParaRP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&lt;form … &gt;</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     &lt;input type="text" name="username" value="" /&gt;</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     &lt;input type="password" name="pass" value="" /&gt;</a:t>
            </a:r>
          </a:p>
          <a:p>
            <a:pPr marL="0" marR="0" lvl="0" indent="0" algn="l" defTabSz="914400" rtl="0" eaLnBrk="1" fontAlgn="auto" latinLnBrk="0" hangingPunct="1">
              <a:lnSpc>
                <a:spcPct val="100000"/>
              </a:lnSpc>
              <a:spcBef>
                <a:spcPts val="400"/>
              </a:spcBef>
              <a:spcAft>
                <a:spcPts val="0"/>
              </a:spcAft>
              <a:buClr>
                <a:srgbClr val="2DA2BF"/>
              </a:buClr>
              <a:buSzPct val="68000"/>
              <a:buFont typeface="Wingdings 3"/>
              <a:buNone/>
              <a:tabLst/>
              <a:defRPr/>
            </a:pPr>
            <a:r>
              <a:rPr kumimoji="0" lang="it-IT" sz="1600" b="0" i="0" u="none" strike="noStrike" kern="1200" cap="none" spc="0" normalizeH="0" baseline="0" noProof="0" smtClean="0">
                <a:ln>
                  <a:noFill/>
                </a:ln>
                <a:solidFill>
                  <a:sysClr val="windowText" lastClr="000000"/>
                </a:solidFill>
                <a:effectLst/>
                <a:uLnTx/>
                <a:uFillTx/>
                <a:latin typeface="Lucida Sans Unicode"/>
                <a:ea typeface="+mn-ea"/>
                <a:cs typeface="+mn-cs"/>
              </a:rPr>
              <a:t>&lt;/form&gt;</a:t>
            </a:r>
            <a:endParaRPr kumimoji="0" lang="it-IT" sz="1600" b="0"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p:txBody>
      </p:sp>
      <p:sp>
        <p:nvSpPr>
          <p:cNvPr id="3" name="Titolo 5"/>
          <p:cNvSpPr txBox="1">
            <a:spLocks/>
          </p:cNvSpPr>
          <p:nvPr/>
        </p:nvSpPr>
        <p:spPr bwMode="auto">
          <a:xfrm>
            <a:off x="388938" y="1503686"/>
            <a:ext cx="4537075"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smtClean="0">
                <a:ln>
                  <a:noFill/>
                </a:ln>
                <a:solidFill>
                  <a:srgbClr val="0070C0"/>
                </a:solidFill>
                <a:effectLst/>
                <a:uLnTx/>
                <a:uFillTx/>
                <a:latin typeface="Calibri" pitchFamily="34" charset="0"/>
                <a:ea typeface="+mj-ea"/>
                <a:cs typeface="+mj-cs"/>
              </a:rPr>
              <a:t>&lt;input&gt;</a:t>
            </a:r>
            <a:endPar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endParaRPr>
          </a:p>
        </p:txBody>
      </p:sp>
      <p:graphicFrame>
        <p:nvGraphicFramePr>
          <p:cNvPr id="4" name="Segnaposto contenuto 9"/>
          <p:cNvGraphicFramePr>
            <a:graphicFrameLocks/>
          </p:cNvGraphicFramePr>
          <p:nvPr/>
        </p:nvGraphicFramePr>
        <p:xfrm>
          <a:off x="5148263" y="1484313"/>
          <a:ext cx="3816350" cy="3876675"/>
        </p:xfrm>
        <a:graphic>
          <a:graphicData uri="http://schemas.openxmlformats.org/drawingml/2006/table">
            <a:tbl>
              <a:tblPr firstRow="1" bandRow="1"/>
              <a:tblGrid>
                <a:gridCol w="1008092"/>
                <a:gridCol w="2808258"/>
              </a:tblGrid>
              <a:tr h="642514">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r>
                        <a:rPr lang="it-IT" sz="1400" dirty="0" smtClean="0"/>
                        <a:t>Nome</a:t>
                      </a:r>
                      <a:endParaRPr lang="it-IT" sz="1400" dirty="0"/>
                    </a:p>
                  </a:txBody>
                  <a:tcPr marL="91438" marR="91438" marT="45729" marB="45729"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9639D"/>
                    </a:solidFill>
                  </a:tcPr>
                </a:tc>
                <a:tc>
                  <a:txBody>
                    <a:bodyPr/>
                    <a:lstStyle>
                      <a:lvl1pPr marL="0" algn="l" defTabSz="914400" rtl="0" eaLnBrk="1" latinLnBrk="0" hangingPunct="1">
                        <a:defRPr sz="1800" b="1" kern="1200">
                          <a:solidFill>
                            <a:schemeClr val="lt1"/>
                          </a:solidFill>
                          <a:latin typeface="Lucida Sans Unicode"/>
                        </a:defRPr>
                      </a:lvl1pPr>
                      <a:lvl2pPr marL="457200" algn="l" defTabSz="914400" rtl="0" eaLnBrk="1" latinLnBrk="0" hangingPunct="1">
                        <a:defRPr sz="1800" b="1" kern="1200">
                          <a:solidFill>
                            <a:schemeClr val="lt1"/>
                          </a:solidFill>
                          <a:latin typeface="Lucida Sans Unicode"/>
                        </a:defRPr>
                      </a:lvl2pPr>
                      <a:lvl3pPr marL="914400" algn="l" defTabSz="914400" rtl="0" eaLnBrk="1" latinLnBrk="0" hangingPunct="1">
                        <a:defRPr sz="1800" b="1" kern="1200">
                          <a:solidFill>
                            <a:schemeClr val="lt1"/>
                          </a:solidFill>
                          <a:latin typeface="Lucida Sans Unicode"/>
                        </a:defRPr>
                      </a:lvl3pPr>
                      <a:lvl4pPr marL="1371600" algn="l" defTabSz="914400" rtl="0" eaLnBrk="1" latinLnBrk="0" hangingPunct="1">
                        <a:defRPr sz="1800" b="1" kern="1200">
                          <a:solidFill>
                            <a:schemeClr val="lt1"/>
                          </a:solidFill>
                          <a:latin typeface="Lucida Sans Unicode"/>
                        </a:defRPr>
                      </a:lvl4pPr>
                      <a:lvl5pPr marL="1828800" algn="l" defTabSz="914400" rtl="0" eaLnBrk="1" latinLnBrk="0" hangingPunct="1">
                        <a:defRPr sz="1800" b="1" kern="1200">
                          <a:solidFill>
                            <a:schemeClr val="lt1"/>
                          </a:solidFill>
                          <a:latin typeface="Lucida Sans Unicode"/>
                        </a:defRPr>
                      </a:lvl5pPr>
                      <a:lvl6pPr marL="2286000" algn="l" defTabSz="914400" rtl="0" eaLnBrk="1" latinLnBrk="0" hangingPunct="1">
                        <a:defRPr sz="1800" b="1" kern="1200">
                          <a:solidFill>
                            <a:schemeClr val="lt1"/>
                          </a:solidFill>
                          <a:latin typeface="Lucida Sans Unicode"/>
                        </a:defRPr>
                      </a:lvl6pPr>
                      <a:lvl7pPr marL="2743200" algn="l" defTabSz="914400" rtl="0" eaLnBrk="1" latinLnBrk="0" hangingPunct="1">
                        <a:defRPr sz="1800" b="1" kern="1200">
                          <a:solidFill>
                            <a:schemeClr val="lt1"/>
                          </a:solidFill>
                          <a:latin typeface="Lucida Sans Unicode"/>
                        </a:defRPr>
                      </a:lvl7pPr>
                      <a:lvl8pPr marL="3200400" algn="l" defTabSz="914400" rtl="0" eaLnBrk="1" latinLnBrk="0" hangingPunct="1">
                        <a:defRPr sz="1800" b="1" kern="1200">
                          <a:solidFill>
                            <a:schemeClr val="lt1"/>
                          </a:solidFill>
                          <a:latin typeface="Lucida Sans Unicode"/>
                        </a:defRPr>
                      </a:lvl8pPr>
                      <a:lvl9pPr marL="3657600" algn="l" defTabSz="914400" rtl="0" eaLnBrk="1" latinLnBrk="0" hangingPunct="1">
                        <a:defRPr sz="1800" b="1" kern="1200">
                          <a:solidFill>
                            <a:schemeClr val="lt1"/>
                          </a:solidFill>
                          <a:latin typeface="Lucida Sans Unicode"/>
                        </a:defRPr>
                      </a:lvl9pPr>
                    </a:lstStyle>
                    <a:p>
                      <a:r>
                        <a:rPr lang="it-IT" sz="1400" dirty="0" smtClean="0"/>
                        <a:t>Descrizione</a:t>
                      </a:r>
                      <a:endParaRPr lang="it-IT" sz="1400" dirty="0"/>
                    </a:p>
                  </a:txBody>
                  <a:tcPr marL="91438" marR="91438" marT="45729" marB="45729"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9639D"/>
                    </a:solidFill>
                  </a:tcPr>
                </a:tc>
              </a:tr>
              <a:tr h="1374098">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b="1" dirty="0" err="1" smtClean="0"/>
                        <a:t>type</a:t>
                      </a:r>
                      <a:endParaRPr lang="it-IT" sz="1400" b="1" dirty="0"/>
                    </a:p>
                  </a:txBody>
                  <a:tcPr marL="91438" marR="91438" marT="45729" marB="45729">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dirty="0" smtClean="0"/>
                        <a:t>Identifica</a:t>
                      </a:r>
                      <a:r>
                        <a:rPr lang="it-IT" sz="1200" baseline="0" dirty="0" smtClean="0"/>
                        <a:t> il tipo di input</a:t>
                      </a:r>
                    </a:p>
                    <a:p>
                      <a:pPr marL="361950" indent="-180975">
                        <a:buFont typeface="Arial" pitchFamily="34" charset="0"/>
                        <a:buChar char="•"/>
                      </a:pPr>
                      <a:r>
                        <a:rPr lang="it-IT" sz="1200" dirty="0" smtClean="0"/>
                        <a:t>text</a:t>
                      </a:r>
                    </a:p>
                    <a:p>
                      <a:pPr marL="361950" indent="-180975">
                        <a:buFont typeface="Arial" pitchFamily="34" charset="0"/>
                        <a:buChar char="•"/>
                      </a:pPr>
                      <a:r>
                        <a:rPr lang="it-IT" sz="1200" dirty="0" smtClean="0"/>
                        <a:t>password</a:t>
                      </a:r>
                    </a:p>
                    <a:p>
                      <a:pPr marL="361950" indent="-180975">
                        <a:buFont typeface="Arial" pitchFamily="34" charset="0"/>
                        <a:buChar char="•"/>
                      </a:pPr>
                      <a:r>
                        <a:rPr lang="it-IT" sz="1200" dirty="0" err="1" smtClean="0"/>
                        <a:t>hidden</a:t>
                      </a:r>
                      <a:endParaRPr lang="it-IT" sz="1200" dirty="0" smtClean="0"/>
                    </a:p>
                    <a:p>
                      <a:pPr marL="361950" indent="-180975">
                        <a:buFont typeface="Arial" pitchFamily="34" charset="0"/>
                        <a:buChar char="•"/>
                      </a:pPr>
                      <a:r>
                        <a:rPr lang="it-IT" sz="1200" dirty="0" smtClean="0"/>
                        <a:t>radio</a:t>
                      </a:r>
                    </a:p>
                    <a:p>
                      <a:pPr marL="361950" indent="-180975">
                        <a:buFont typeface="Arial" pitchFamily="34" charset="0"/>
                        <a:buChar char="•"/>
                      </a:pPr>
                      <a:r>
                        <a:rPr lang="it-IT" sz="1200" dirty="0" err="1" smtClean="0"/>
                        <a:t>checkbox</a:t>
                      </a:r>
                      <a:endParaRPr lang="it-IT" sz="1200" dirty="0" smtClean="0"/>
                    </a:p>
                  </a:txBody>
                  <a:tcPr marL="91438" marR="91438" marT="45729" marB="45729">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r>
              <a:tr h="504153">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b="1" dirty="0" err="1" smtClean="0"/>
                        <a:t>name</a:t>
                      </a:r>
                      <a:endParaRPr lang="it-IT" sz="1400" b="1" dirty="0" smtClean="0"/>
                    </a:p>
                  </a:txBody>
                  <a:tcPr marL="91438" marR="91438"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dirty="0" smtClean="0"/>
                        <a:t>Indica</a:t>
                      </a:r>
                      <a:r>
                        <a:rPr lang="it-IT" sz="1200" baseline="0" dirty="0" smtClean="0"/>
                        <a:t> il nome della input</a:t>
                      </a:r>
                      <a:endParaRPr lang="it-IT" sz="1200" dirty="0" smtClean="0"/>
                    </a:p>
                    <a:p>
                      <a:endParaRPr lang="it-IT" sz="1200" dirty="0"/>
                    </a:p>
                  </a:txBody>
                  <a:tcPr marL="91438" marR="91438"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r>
              <a:tr h="504153">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b="1" dirty="0" err="1" smtClean="0"/>
                        <a:t>value</a:t>
                      </a:r>
                      <a:endParaRPr lang="it-IT" sz="1400" b="1" dirty="0" smtClean="0"/>
                    </a:p>
                  </a:txBody>
                  <a:tcPr marL="91438" marR="91438"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200" dirty="0" smtClean="0"/>
                        <a:t>Valore della input</a:t>
                      </a:r>
                      <a:endParaRPr lang="it-IT" sz="1200" dirty="0"/>
                    </a:p>
                  </a:txBody>
                  <a:tcPr marL="91438" marR="91438"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40000"/>
                      </a:srgbClr>
                    </a:solidFill>
                  </a:tcPr>
                </a:tc>
              </a:tr>
              <a:tr h="851757">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400" b="1" dirty="0" err="1" smtClean="0"/>
                        <a:t>size</a:t>
                      </a:r>
                      <a:endParaRPr lang="it-IT" sz="1400" b="1" dirty="0" smtClean="0"/>
                    </a:p>
                  </a:txBody>
                  <a:tcPr marL="91438" marR="91438"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c>
                  <a:txBody>
                    <a:bodyPr/>
                    <a:lstStyle>
                      <a:lvl1pPr marL="0" algn="l" defTabSz="914400" rtl="0" eaLnBrk="1" latinLnBrk="0" hangingPunct="1">
                        <a:defRPr sz="1800" kern="1200">
                          <a:solidFill>
                            <a:schemeClr val="dk1"/>
                          </a:solidFill>
                          <a:latin typeface="Lucida Sans Unicode"/>
                        </a:defRPr>
                      </a:lvl1pPr>
                      <a:lvl2pPr marL="457200" algn="l" defTabSz="914400" rtl="0" eaLnBrk="1" latinLnBrk="0" hangingPunct="1">
                        <a:defRPr sz="1800" kern="1200">
                          <a:solidFill>
                            <a:schemeClr val="dk1"/>
                          </a:solidFill>
                          <a:latin typeface="Lucida Sans Unicode"/>
                        </a:defRPr>
                      </a:lvl2pPr>
                      <a:lvl3pPr marL="914400" algn="l" defTabSz="914400" rtl="0" eaLnBrk="1" latinLnBrk="0" hangingPunct="1">
                        <a:defRPr sz="1800" kern="1200">
                          <a:solidFill>
                            <a:schemeClr val="dk1"/>
                          </a:solidFill>
                          <a:latin typeface="Lucida Sans Unicode"/>
                        </a:defRPr>
                      </a:lvl3pPr>
                      <a:lvl4pPr marL="1371600" algn="l" defTabSz="914400" rtl="0" eaLnBrk="1" latinLnBrk="0" hangingPunct="1">
                        <a:defRPr sz="1800" kern="1200">
                          <a:solidFill>
                            <a:schemeClr val="dk1"/>
                          </a:solidFill>
                          <a:latin typeface="Lucida Sans Unicode"/>
                        </a:defRPr>
                      </a:lvl4pPr>
                      <a:lvl5pPr marL="1828800" algn="l" defTabSz="914400" rtl="0" eaLnBrk="1" latinLnBrk="0" hangingPunct="1">
                        <a:defRPr sz="1800" kern="1200">
                          <a:solidFill>
                            <a:schemeClr val="dk1"/>
                          </a:solidFill>
                          <a:latin typeface="Lucida Sans Unicode"/>
                        </a:defRPr>
                      </a:lvl5pPr>
                      <a:lvl6pPr marL="2286000" algn="l" defTabSz="914400" rtl="0" eaLnBrk="1" latinLnBrk="0" hangingPunct="1">
                        <a:defRPr sz="1800" kern="1200">
                          <a:solidFill>
                            <a:schemeClr val="dk1"/>
                          </a:solidFill>
                          <a:latin typeface="Lucida Sans Unicode"/>
                        </a:defRPr>
                      </a:lvl6pPr>
                      <a:lvl7pPr marL="2743200" algn="l" defTabSz="914400" rtl="0" eaLnBrk="1" latinLnBrk="0" hangingPunct="1">
                        <a:defRPr sz="1800" kern="1200">
                          <a:solidFill>
                            <a:schemeClr val="dk1"/>
                          </a:solidFill>
                          <a:latin typeface="Lucida Sans Unicode"/>
                        </a:defRPr>
                      </a:lvl7pPr>
                      <a:lvl8pPr marL="3200400" algn="l" defTabSz="914400" rtl="0" eaLnBrk="1" latinLnBrk="0" hangingPunct="1">
                        <a:defRPr sz="1800" kern="1200">
                          <a:solidFill>
                            <a:schemeClr val="dk1"/>
                          </a:solidFill>
                          <a:latin typeface="Lucida Sans Unicode"/>
                        </a:defRPr>
                      </a:lvl8pPr>
                      <a:lvl9pPr marL="3657600" algn="l" defTabSz="914400" rtl="0" eaLnBrk="1" latinLnBrk="0" hangingPunct="1">
                        <a:defRPr sz="1800" kern="1200">
                          <a:solidFill>
                            <a:schemeClr val="dk1"/>
                          </a:solidFill>
                          <a:latin typeface="Lucida Sans Unicode"/>
                        </a:defRPr>
                      </a:lvl9pPr>
                    </a:lstStyle>
                    <a:p>
                      <a:r>
                        <a:rPr lang="it-IT" sz="1200" dirty="0" err="1" smtClean="0"/>
                        <a:t>Definicse</a:t>
                      </a:r>
                      <a:r>
                        <a:rPr lang="it-IT" sz="1200" dirty="0" smtClean="0"/>
                        <a:t> la lunghezza della input, </a:t>
                      </a:r>
                    </a:p>
                    <a:p>
                      <a:endParaRPr lang="it-IT" sz="1200" dirty="0" smtClean="0"/>
                    </a:p>
                    <a:p>
                      <a:r>
                        <a:rPr lang="it-IT" sz="1200" dirty="0" smtClean="0"/>
                        <a:t>non applicabile alle radio e </a:t>
                      </a:r>
                      <a:r>
                        <a:rPr lang="it-IT" sz="1200" dirty="0" err="1" smtClean="0"/>
                        <a:t>checkbox</a:t>
                      </a:r>
                      <a:endParaRPr lang="it-IT" sz="1200" dirty="0"/>
                    </a:p>
                  </a:txBody>
                  <a:tcPr marL="91438" marR="91438" marT="45729" marB="45729">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9639D">
                        <a:tint val="20000"/>
                      </a:srgbClr>
                    </a:solidFill>
                  </a:tcPr>
                </a:tc>
              </a:tr>
            </a:tbl>
          </a:graphicData>
        </a:graphic>
      </p:graphicFrame>
    </p:spTree>
    <p:extLst>
      <p:ext uri="{BB962C8B-B14F-4D97-AF65-F5344CB8AC3E}">
        <p14:creationId xmlns:p14="http://schemas.microsoft.com/office/powerpoint/2010/main" val="1752252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txBox="1">
            <a:spLocks/>
          </p:cNvSpPr>
          <p:nvPr/>
        </p:nvSpPr>
        <p:spPr bwMode="auto">
          <a:xfrm>
            <a:off x="379413" y="2713505"/>
            <a:ext cx="4546600" cy="1015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lvl="0" defTabSz="914400" eaLnBrk="1" hangingPunct="1">
              <a:buClr>
                <a:srgbClr val="2DA2BF"/>
              </a:buClr>
              <a:defRPr/>
            </a:pPr>
            <a:r>
              <a:rPr lang="it-IT" altLang="it-IT" b="1" dirty="0">
                <a:solidFill>
                  <a:sysClr val="windowText" lastClr="000000"/>
                </a:solidFill>
                <a:latin typeface="Lucida Sans Unicode"/>
              </a:rPr>
              <a:t>&lt;input </a:t>
            </a:r>
            <a:r>
              <a:rPr lang="it-IT" altLang="it-IT" b="1" dirty="0" err="1">
                <a:solidFill>
                  <a:sysClr val="windowText" lastClr="000000"/>
                </a:solidFill>
                <a:latin typeface="Lucida Sans Unicode"/>
              </a:rPr>
              <a:t>type</a:t>
            </a:r>
            <a:r>
              <a:rPr lang="it-IT" altLang="it-IT" b="1" dirty="0">
                <a:solidFill>
                  <a:sysClr val="windowText" lastClr="000000"/>
                </a:solidFill>
                <a:latin typeface="Lucida Sans Unicode"/>
              </a:rPr>
              <a:t>=“radio</a:t>
            </a:r>
            <a:r>
              <a:rPr lang="it-IT" altLang="it-IT" b="1" dirty="0" smtClean="0">
                <a:solidFill>
                  <a:sysClr val="windowText" lastClr="000000"/>
                </a:solidFill>
                <a:latin typeface="Lucida Sans Unicode"/>
              </a:rPr>
              <a:t>”&gt; </a:t>
            </a:r>
          </a:p>
          <a:p>
            <a:pPr lvl="0" defTabSz="914400" eaLnBrk="1" hangingPunct="1">
              <a:buClr>
                <a:srgbClr val="2DA2BF"/>
              </a:buClr>
              <a:defRPr/>
            </a:pPr>
            <a:r>
              <a:rPr lang="it-IT" altLang="it-IT" dirty="0" smtClean="0">
                <a:solidFill>
                  <a:sysClr val="windowText" lastClr="000000"/>
                </a:solidFill>
                <a:latin typeface="Lucida Sans Unicode"/>
              </a:rPr>
              <a:t>definisce un radio </a:t>
            </a:r>
            <a:r>
              <a:rPr lang="it-IT" altLang="it-IT" dirty="0" err="1" smtClean="0">
                <a:solidFill>
                  <a:sysClr val="windowText" lastClr="000000"/>
                </a:solidFill>
                <a:latin typeface="Lucida Sans Unicode"/>
              </a:rPr>
              <a:t>button</a:t>
            </a:r>
            <a:endParaRPr lang="it-IT" altLang="it-IT" b="1" dirty="0">
              <a:solidFill>
                <a:sysClr val="windowText" lastClr="000000"/>
              </a:solidFill>
              <a:latin typeface="Lucida Sans Unicode"/>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p:txBody>
      </p:sp>
      <p:sp>
        <p:nvSpPr>
          <p:cNvPr id="3" name="Titolo 5"/>
          <p:cNvSpPr txBox="1">
            <a:spLocks/>
          </p:cNvSpPr>
          <p:nvPr/>
        </p:nvSpPr>
        <p:spPr bwMode="auto">
          <a:xfrm>
            <a:off x="388938" y="1438834"/>
            <a:ext cx="4537075"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&lt;input </a:t>
            </a:r>
            <a:r>
              <a:rPr kumimoji="0" lang="it-IT" altLang="it-IT" sz="3200" b="1" i="0" u="none" strike="noStrike" kern="1200" cap="none" spc="0" normalizeH="0" baseline="0" noProof="0" dirty="0" err="1" smtClean="0">
                <a:ln>
                  <a:noFill/>
                </a:ln>
                <a:solidFill>
                  <a:srgbClr val="0070C0"/>
                </a:solidFill>
                <a:effectLst/>
                <a:uLnTx/>
                <a:uFillTx/>
                <a:latin typeface="Calibri" pitchFamily="34" charset="0"/>
                <a:ea typeface="+mj-ea"/>
                <a:cs typeface="+mj-cs"/>
              </a:rPr>
              <a:t>type</a:t>
            </a: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=“radio”&gt;</a:t>
            </a:r>
          </a:p>
        </p:txBody>
      </p:sp>
      <p:pic>
        <p:nvPicPr>
          <p:cNvPr id="6" name="Immagine 5"/>
          <p:cNvPicPr>
            <a:picLocks noChangeAspect="1"/>
          </p:cNvPicPr>
          <p:nvPr/>
        </p:nvPicPr>
        <p:blipFill>
          <a:blip r:embed="rId2"/>
          <a:stretch>
            <a:fillRect/>
          </a:stretch>
        </p:blipFill>
        <p:spPr>
          <a:xfrm>
            <a:off x="8603129" y="2608825"/>
            <a:ext cx="1760776" cy="1120494"/>
          </a:xfrm>
          <a:prstGeom prst="rect">
            <a:avLst/>
          </a:prstGeom>
        </p:spPr>
      </p:pic>
      <p:pic>
        <p:nvPicPr>
          <p:cNvPr id="8" name="Immagine 7"/>
          <p:cNvPicPr>
            <a:picLocks noChangeAspect="1"/>
          </p:cNvPicPr>
          <p:nvPr/>
        </p:nvPicPr>
        <p:blipFill>
          <a:blip r:embed="rId3"/>
          <a:stretch>
            <a:fillRect/>
          </a:stretch>
        </p:blipFill>
        <p:spPr>
          <a:xfrm>
            <a:off x="470555" y="3729319"/>
            <a:ext cx="7213600" cy="990600"/>
          </a:xfrm>
          <a:prstGeom prst="rect">
            <a:avLst/>
          </a:prstGeom>
        </p:spPr>
      </p:pic>
    </p:spTree>
    <p:extLst>
      <p:ext uri="{BB962C8B-B14F-4D97-AF65-F5344CB8AC3E}">
        <p14:creationId xmlns:p14="http://schemas.microsoft.com/office/powerpoint/2010/main" val="1397599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txBox="1">
            <a:spLocks/>
          </p:cNvSpPr>
          <p:nvPr/>
        </p:nvSpPr>
        <p:spPr bwMode="auto">
          <a:xfrm>
            <a:off x="379413" y="2713505"/>
            <a:ext cx="4546600" cy="1015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ts val="400"/>
              </a:spcBef>
              <a:spcAft>
                <a:spcPct val="0"/>
              </a:spcAft>
              <a:buClr>
                <a:schemeClr val="accent1"/>
              </a:buClr>
              <a:buSzPct val="68000"/>
              <a:buFont typeface="Wingdings 3" panose="05040102010807070707" pitchFamily="18" charset="2"/>
              <a:buNone/>
              <a:defRPr sz="1600" kern="1200">
                <a:solidFill>
                  <a:schemeClr val="tx1"/>
                </a:solidFill>
                <a:latin typeface="+mn-lt"/>
                <a:ea typeface="+mn-ea"/>
                <a:cs typeface="+mn-cs"/>
              </a:defRPr>
            </a:lvl1pPr>
            <a:lvl2pPr marL="393192" indent="0" algn="l" rtl="0" eaLnBrk="0" fontAlgn="base" hangingPunct="0">
              <a:spcBef>
                <a:spcPts val="325"/>
              </a:spcBef>
              <a:spcAft>
                <a:spcPct val="0"/>
              </a:spcAft>
              <a:buClr>
                <a:schemeClr val="accent1"/>
              </a:buClr>
              <a:buFont typeface="Verdana" panose="020B0604030504040204" pitchFamily="34" charset="0"/>
              <a:buNone/>
              <a:defRPr sz="1600" kern="1200">
                <a:solidFill>
                  <a:schemeClr val="tx1"/>
                </a:solidFill>
                <a:latin typeface="+mn-lt"/>
                <a:ea typeface="+mn-ea"/>
                <a:cs typeface="+mn-cs"/>
              </a:defRPr>
            </a:lvl2pPr>
            <a:lvl3pPr marL="630936" indent="0" algn="l" rtl="0" eaLnBrk="0" fontAlgn="base" hangingPunct="0">
              <a:spcBef>
                <a:spcPts val="350"/>
              </a:spcBef>
              <a:spcAft>
                <a:spcPct val="0"/>
              </a:spcAft>
              <a:buClr>
                <a:schemeClr val="accent2"/>
              </a:buClr>
              <a:buSzPct val="100000"/>
              <a:buFont typeface="Wingdings 2" panose="05020102010507070707" pitchFamily="18" charset="2"/>
              <a:buNone/>
              <a:defRPr sz="1600" kern="1200">
                <a:solidFill>
                  <a:schemeClr val="tx1"/>
                </a:solidFill>
                <a:latin typeface="+mn-lt"/>
                <a:ea typeface="+mn-ea"/>
                <a:cs typeface="+mn-cs"/>
              </a:defRPr>
            </a:lvl3pPr>
            <a:lvl4pPr marL="9144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4pPr>
            <a:lvl5pPr marL="1143000" indent="0" algn="l" rtl="0" eaLnBrk="0" fontAlgn="base" hangingPunct="0">
              <a:spcBef>
                <a:spcPts val="350"/>
              </a:spcBef>
              <a:spcAft>
                <a:spcPct val="0"/>
              </a:spcAft>
              <a:buClr>
                <a:schemeClr val="accent2"/>
              </a:buClr>
              <a:buFont typeface="Wingdings 2" panose="05020102010507070707" pitchFamily="18" charset="2"/>
              <a:buNone/>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lvl="0" defTabSz="914400" eaLnBrk="1" hangingPunct="1">
              <a:buClr>
                <a:srgbClr val="2DA2BF"/>
              </a:buClr>
              <a:defRPr/>
            </a:pPr>
            <a:r>
              <a:rPr lang="it-IT" altLang="it-IT" b="1" dirty="0">
                <a:solidFill>
                  <a:sysClr val="windowText" lastClr="000000"/>
                </a:solidFill>
                <a:latin typeface="Lucida Sans Unicode"/>
              </a:rPr>
              <a:t>&lt;input </a:t>
            </a:r>
            <a:r>
              <a:rPr lang="it-IT" altLang="it-IT" b="1" dirty="0" err="1">
                <a:solidFill>
                  <a:sysClr val="windowText" lastClr="000000"/>
                </a:solidFill>
                <a:latin typeface="Lucida Sans Unicode"/>
              </a:rPr>
              <a:t>type</a:t>
            </a:r>
            <a:r>
              <a:rPr lang="it-IT" altLang="it-IT" b="1" dirty="0">
                <a:solidFill>
                  <a:sysClr val="windowText" lastClr="000000"/>
                </a:solidFill>
                <a:latin typeface="Lucida Sans Unicode"/>
              </a:rPr>
              <a:t>=“radio</a:t>
            </a:r>
            <a:r>
              <a:rPr lang="it-IT" altLang="it-IT" b="1" dirty="0" smtClean="0">
                <a:solidFill>
                  <a:sysClr val="windowText" lastClr="000000"/>
                </a:solidFill>
                <a:latin typeface="Lucida Sans Unicode"/>
              </a:rPr>
              <a:t>”&gt; </a:t>
            </a:r>
          </a:p>
          <a:p>
            <a:pPr lvl="0" defTabSz="914400" eaLnBrk="1" hangingPunct="1">
              <a:buClr>
                <a:srgbClr val="2DA2BF"/>
              </a:buClr>
              <a:defRPr/>
            </a:pPr>
            <a:r>
              <a:rPr lang="it-IT" altLang="it-IT" dirty="0" smtClean="0">
                <a:solidFill>
                  <a:sysClr val="windowText" lastClr="000000"/>
                </a:solidFill>
                <a:latin typeface="Lucida Sans Unicode"/>
              </a:rPr>
              <a:t>definisce una </a:t>
            </a:r>
            <a:r>
              <a:rPr lang="it-IT" altLang="it-IT" dirty="0" err="1" smtClean="0">
                <a:solidFill>
                  <a:sysClr val="windowText" lastClr="000000"/>
                </a:solidFill>
                <a:latin typeface="Lucida Sans Unicode"/>
              </a:rPr>
              <a:t>checkbox</a:t>
            </a:r>
            <a:endParaRPr lang="it-IT" altLang="it-IT" b="1" dirty="0">
              <a:solidFill>
                <a:sysClr val="windowText" lastClr="000000"/>
              </a:solidFill>
              <a:latin typeface="Lucida Sans Unicode"/>
            </a:endParaRPr>
          </a:p>
          <a:p>
            <a:pPr marL="0" marR="0" lvl="0" indent="0"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None/>
              <a:tabLst/>
              <a:defRPr/>
            </a:pPr>
            <a:endParaRPr kumimoji="0" lang="it-IT" altLang="it-IT" sz="1600" b="1" i="0" u="none" strike="noStrike" kern="1200" cap="none" spc="0" normalizeH="0" baseline="0" noProof="0" dirty="0" smtClean="0">
              <a:ln>
                <a:noFill/>
              </a:ln>
              <a:solidFill>
                <a:sysClr val="windowText" lastClr="000000"/>
              </a:solidFill>
              <a:effectLst/>
              <a:uLnTx/>
              <a:uFillTx/>
              <a:latin typeface="Lucida Sans Unicode"/>
              <a:ea typeface="+mn-ea"/>
              <a:cs typeface="+mn-cs"/>
            </a:endParaRPr>
          </a:p>
        </p:txBody>
      </p:sp>
      <p:sp>
        <p:nvSpPr>
          <p:cNvPr id="3" name="Titolo 5"/>
          <p:cNvSpPr txBox="1">
            <a:spLocks/>
          </p:cNvSpPr>
          <p:nvPr/>
        </p:nvSpPr>
        <p:spPr bwMode="auto">
          <a:xfrm>
            <a:off x="388938" y="1438834"/>
            <a:ext cx="4537075"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bodyPr>
          <a:lstStyle>
            <a:lvl1pPr algn="l" rtl="0" eaLnBrk="0" fontAlgn="base" hangingPunct="0">
              <a:spcBef>
                <a:spcPct val="0"/>
              </a:spcBef>
              <a:spcAft>
                <a:spcPct val="0"/>
              </a:spcAft>
              <a:defRPr sz="3200" b="1" kern="1200">
                <a:ln w="18415" cmpd="sng">
                  <a:noFill/>
                  <a:prstDash val="solid"/>
                </a:ln>
                <a:solidFill>
                  <a:srgbClr val="0070C0"/>
                </a:solidFill>
                <a:latin typeface="Calibri" pitchFamily="34" charset="0"/>
                <a:ea typeface="+mj-ea"/>
                <a:cs typeface="+mj-cs"/>
              </a:defRPr>
            </a:lvl1pPr>
            <a:lvl2pPr algn="l" rtl="0" eaLnBrk="0" fontAlgn="base" hangingPunct="0">
              <a:spcBef>
                <a:spcPct val="0"/>
              </a:spcBef>
              <a:spcAft>
                <a:spcPct val="0"/>
              </a:spcAft>
              <a:defRPr sz="3200" b="1">
                <a:solidFill>
                  <a:schemeClr val="bg1"/>
                </a:solidFill>
                <a:latin typeface="Calibri" panose="020F0502020204030204" pitchFamily="34" charset="0"/>
              </a:defRPr>
            </a:lvl2pPr>
            <a:lvl3pPr algn="l" rtl="0" eaLnBrk="0" fontAlgn="base" hangingPunct="0">
              <a:spcBef>
                <a:spcPct val="0"/>
              </a:spcBef>
              <a:spcAft>
                <a:spcPct val="0"/>
              </a:spcAft>
              <a:defRPr sz="3200" b="1">
                <a:solidFill>
                  <a:schemeClr val="bg1"/>
                </a:solidFill>
                <a:latin typeface="Calibri" panose="020F0502020204030204" pitchFamily="34" charset="0"/>
              </a:defRPr>
            </a:lvl3pPr>
            <a:lvl4pPr algn="l" rtl="0" eaLnBrk="0" fontAlgn="base" hangingPunct="0">
              <a:spcBef>
                <a:spcPct val="0"/>
              </a:spcBef>
              <a:spcAft>
                <a:spcPct val="0"/>
              </a:spcAft>
              <a:defRPr sz="3200" b="1">
                <a:solidFill>
                  <a:schemeClr val="bg1"/>
                </a:solidFill>
                <a:latin typeface="Calibri" panose="020F0502020204030204" pitchFamily="34" charset="0"/>
              </a:defRPr>
            </a:lvl4pPr>
            <a:lvl5pPr algn="l" rtl="0" eaLnBrk="0" fontAlgn="base" hangingPunct="0">
              <a:spcBef>
                <a:spcPct val="0"/>
              </a:spcBef>
              <a:spcAft>
                <a:spcPct val="0"/>
              </a:spcAft>
              <a:defRPr sz="3200" b="1">
                <a:solidFill>
                  <a:schemeClr val="bg1"/>
                </a:solidFill>
                <a:latin typeface="Calibri" panose="020F0502020204030204" pitchFamily="34" charset="0"/>
              </a:defRPr>
            </a:lvl5pPr>
            <a:lvl6pPr marL="457200" algn="l" rtl="0" fontAlgn="base">
              <a:spcBef>
                <a:spcPct val="0"/>
              </a:spcBef>
              <a:spcAft>
                <a:spcPct val="0"/>
              </a:spcAft>
              <a:defRPr sz="3200" b="1">
                <a:solidFill>
                  <a:schemeClr val="bg1"/>
                </a:solidFill>
                <a:latin typeface="Calibri" panose="020F0502020204030204" pitchFamily="34" charset="0"/>
              </a:defRPr>
            </a:lvl6pPr>
            <a:lvl7pPr marL="914400" algn="l" rtl="0" fontAlgn="base">
              <a:spcBef>
                <a:spcPct val="0"/>
              </a:spcBef>
              <a:spcAft>
                <a:spcPct val="0"/>
              </a:spcAft>
              <a:defRPr sz="3200" b="1">
                <a:solidFill>
                  <a:schemeClr val="bg1"/>
                </a:solidFill>
                <a:latin typeface="Calibri" panose="020F0502020204030204" pitchFamily="34" charset="0"/>
              </a:defRPr>
            </a:lvl7pPr>
            <a:lvl8pPr marL="1371600" algn="l" rtl="0" fontAlgn="base">
              <a:spcBef>
                <a:spcPct val="0"/>
              </a:spcBef>
              <a:spcAft>
                <a:spcPct val="0"/>
              </a:spcAft>
              <a:defRPr sz="3200" b="1">
                <a:solidFill>
                  <a:schemeClr val="bg1"/>
                </a:solidFill>
                <a:latin typeface="Calibri" panose="020F0502020204030204" pitchFamily="34" charset="0"/>
              </a:defRPr>
            </a:lvl8pPr>
            <a:lvl9pPr marL="1828800" algn="l" rtl="0" fontAlgn="base">
              <a:spcBef>
                <a:spcPct val="0"/>
              </a:spcBef>
              <a:spcAft>
                <a:spcPct val="0"/>
              </a:spcAft>
              <a:defRPr sz="3200" b="1">
                <a:solidFill>
                  <a:schemeClr val="bg1"/>
                </a:solidFill>
                <a:latin typeface="Calibri" panose="020F0502020204030204" pitchFamily="34" charset="0"/>
              </a:defRPr>
            </a:lvl9pPr>
            <a:extLs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&lt;input </a:t>
            </a:r>
            <a:r>
              <a:rPr kumimoji="0" lang="it-IT" altLang="it-IT" sz="3200" b="1" i="0" u="none" strike="noStrike" kern="1200" cap="none" spc="0" normalizeH="0" baseline="0" noProof="0" dirty="0" err="1" smtClean="0">
                <a:ln>
                  <a:noFill/>
                </a:ln>
                <a:solidFill>
                  <a:srgbClr val="0070C0"/>
                </a:solidFill>
                <a:effectLst/>
                <a:uLnTx/>
                <a:uFillTx/>
                <a:latin typeface="Calibri" pitchFamily="34" charset="0"/>
                <a:ea typeface="+mj-ea"/>
                <a:cs typeface="+mj-cs"/>
              </a:rPr>
              <a:t>type</a:t>
            </a: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a:t>
            </a:r>
            <a:r>
              <a:rPr kumimoji="0" lang="it-IT" altLang="it-IT" sz="3200" b="1" i="0" u="none" strike="noStrike" kern="1200" cap="none" spc="0" normalizeH="0" baseline="0" noProof="0" dirty="0" err="1" smtClean="0">
                <a:ln>
                  <a:noFill/>
                </a:ln>
                <a:solidFill>
                  <a:srgbClr val="0070C0"/>
                </a:solidFill>
                <a:effectLst/>
                <a:uLnTx/>
                <a:uFillTx/>
                <a:latin typeface="Calibri" pitchFamily="34" charset="0"/>
                <a:ea typeface="+mj-ea"/>
                <a:cs typeface="+mj-cs"/>
              </a:rPr>
              <a:t>checkbox</a:t>
            </a:r>
            <a:r>
              <a:rPr kumimoji="0" lang="it-IT" altLang="it-IT" sz="3200" b="1" i="0" u="none" strike="noStrike" kern="1200" cap="none" spc="0" normalizeH="0" baseline="0" noProof="0" dirty="0" smtClean="0">
                <a:ln>
                  <a:noFill/>
                </a:ln>
                <a:solidFill>
                  <a:srgbClr val="0070C0"/>
                </a:solidFill>
                <a:effectLst/>
                <a:uLnTx/>
                <a:uFillTx/>
                <a:latin typeface="Calibri" pitchFamily="34" charset="0"/>
                <a:ea typeface="+mj-ea"/>
                <a:cs typeface="+mj-cs"/>
              </a:rPr>
              <a:t>”&gt;</a:t>
            </a:r>
          </a:p>
        </p:txBody>
      </p:sp>
      <p:pic>
        <p:nvPicPr>
          <p:cNvPr id="6" name="Immagine 5"/>
          <p:cNvPicPr>
            <a:picLocks noChangeAspect="1"/>
          </p:cNvPicPr>
          <p:nvPr/>
        </p:nvPicPr>
        <p:blipFill>
          <a:blip r:embed="rId2"/>
          <a:stretch>
            <a:fillRect/>
          </a:stretch>
        </p:blipFill>
        <p:spPr>
          <a:xfrm>
            <a:off x="8603129" y="2608825"/>
            <a:ext cx="1760776" cy="1120494"/>
          </a:xfrm>
          <a:prstGeom prst="rect">
            <a:avLst/>
          </a:prstGeom>
        </p:spPr>
      </p:pic>
      <p:pic>
        <p:nvPicPr>
          <p:cNvPr id="9" name="Immagine 8"/>
          <p:cNvPicPr>
            <a:picLocks noChangeAspect="1"/>
          </p:cNvPicPr>
          <p:nvPr/>
        </p:nvPicPr>
        <p:blipFill>
          <a:blip r:embed="rId3"/>
          <a:stretch>
            <a:fillRect/>
          </a:stretch>
        </p:blipFill>
        <p:spPr>
          <a:xfrm>
            <a:off x="470555" y="3761069"/>
            <a:ext cx="7480300" cy="927100"/>
          </a:xfrm>
          <a:prstGeom prst="rect">
            <a:avLst/>
          </a:prstGeom>
        </p:spPr>
      </p:pic>
      <p:pic>
        <p:nvPicPr>
          <p:cNvPr id="11" name="Immagine 10"/>
          <p:cNvPicPr>
            <a:picLocks noChangeAspect="1"/>
          </p:cNvPicPr>
          <p:nvPr/>
        </p:nvPicPr>
        <p:blipFill>
          <a:blip r:embed="rId4"/>
          <a:stretch>
            <a:fillRect/>
          </a:stretch>
        </p:blipFill>
        <p:spPr>
          <a:xfrm>
            <a:off x="8689789" y="2689508"/>
            <a:ext cx="1420930" cy="959128"/>
          </a:xfrm>
          <a:prstGeom prst="rect">
            <a:avLst/>
          </a:prstGeom>
        </p:spPr>
      </p:pic>
    </p:spTree>
    <p:extLst>
      <p:ext uri="{BB962C8B-B14F-4D97-AF65-F5344CB8AC3E}">
        <p14:creationId xmlns:p14="http://schemas.microsoft.com/office/powerpoint/2010/main" val="1215045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Retrospettivo">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Retrospettivo</Template>
  <TotalTime>924</TotalTime>
  <Words>5290</Words>
  <Application>Microsoft Macintosh PowerPoint</Application>
  <PresentationFormat>Widescreen</PresentationFormat>
  <Paragraphs>914</Paragraphs>
  <Slides>129</Slides>
  <Notes>32</Notes>
  <HiddenSlides>0</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129</vt:i4>
      </vt:variant>
    </vt:vector>
  </HeadingPairs>
  <TitlesOfParts>
    <vt:vector size="143" baseType="lpstr">
      <vt:lpstr>Calibri</vt:lpstr>
      <vt:lpstr>Calibri Light</vt:lpstr>
      <vt:lpstr>Consolas</vt:lpstr>
      <vt:lpstr>Lucida Sans</vt:lpstr>
      <vt:lpstr>Lucida Sans unicode</vt:lpstr>
      <vt:lpstr>Lucida Sans unicode</vt:lpstr>
      <vt:lpstr>Minion Pro</vt:lpstr>
      <vt:lpstr>Open Sans</vt:lpstr>
      <vt:lpstr>Segoe UI</vt:lpstr>
      <vt:lpstr>Verdana</vt:lpstr>
      <vt:lpstr>Wingdings</vt:lpstr>
      <vt:lpstr>Wingdings 3</vt:lpstr>
      <vt:lpstr>Arial</vt:lpstr>
      <vt:lpstr>Retrospettivo</vt:lpstr>
      <vt:lpstr>Introduzione ad HTML5</vt:lpstr>
      <vt:lpstr>Presentazione di PowerPoint</vt:lpstr>
      <vt:lpstr>Presentazione di PowerPoint</vt:lpstr>
      <vt:lpstr>Presentazione di PowerPoint</vt:lpstr>
      <vt:lpstr>Presentazione di PowerPoint</vt:lpstr>
      <vt:lpstr>Presentazione di PowerPoint</vt:lpstr>
      <vt:lpstr>Introduzione</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Html e il web semantico</vt:lpstr>
      <vt:lpstr>La semantica</vt:lpstr>
      <vt:lpstr>La semantica</vt:lpstr>
      <vt:lpstr>La semantica</vt:lpstr>
      <vt:lpstr>La semantica</vt:lpstr>
      <vt:lpstr>La semantica</vt:lpstr>
      <vt:lpstr>Principali elementi introdotti da Html5</vt:lpstr>
      <vt:lpstr>Tag semantici</vt:lpstr>
      <vt:lpstr>Tag semantici</vt:lpstr>
      <vt:lpstr>Esempio struttura semantica Html5 </vt:lpstr>
      <vt:lpstr>Esempio struttura semantica Html5 </vt:lpstr>
      <vt:lpstr>&lt;header&gt;</vt:lpstr>
      <vt:lpstr>&lt;header&gt;</vt:lpstr>
      <vt:lpstr>&lt;hgroup&gt;</vt:lpstr>
      <vt:lpstr>&lt;nav&gt;</vt:lpstr>
      <vt:lpstr>&lt;aside&gt;</vt:lpstr>
      <vt:lpstr>&lt;section&gt;</vt:lpstr>
      <vt:lpstr>&lt;article&gt;</vt:lpstr>
      <vt:lpstr>&lt;footer&gt;</vt:lpstr>
      <vt:lpstr>&lt;figure&gt; e &lt;figcaption&gt;</vt:lpstr>
      <vt:lpstr>Cosa sono i Microdati</vt:lpstr>
      <vt:lpstr>Come funzionano i Microdati</vt:lpstr>
      <vt:lpstr>Esempio Microdati</vt:lpstr>
      <vt:lpstr>Esempio Microdati</vt:lpstr>
      <vt:lpstr>Esempio Microdati</vt:lpstr>
      <vt:lpstr>Testare i microdata con Google</vt:lpstr>
      <vt:lpstr>Testare i microdata con Google</vt:lpstr>
      <vt:lpstr>Un po’ di esempi</vt:lpstr>
      <vt:lpstr>Gli elementi  principali di Html</vt:lpstr>
      <vt:lpstr>Panoramica dei tag</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L’input utente Html</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Esempio</vt:lpstr>
      <vt:lpstr>Esempio</vt:lpstr>
      <vt:lpstr>Presentazione di PowerPoint</vt:lpstr>
      <vt:lpstr>Presentazione di PowerPoint</vt:lpstr>
      <vt:lpstr>Presentazione di PowerPoint</vt:lpstr>
      <vt:lpstr>Presentazione di PowerPoint</vt:lpstr>
      <vt:lpstr>Elementi grafici e multimediali Html5</vt:lpstr>
      <vt:lpstr>Il canvas</vt:lpstr>
      <vt:lpstr>Il canvas</vt:lpstr>
      <vt:lpstr>Sistema di coordinate canvas</vt:lpstr>
      <vt:lpstr>Uso tipico del canvas</vt:lpstr>
      <vt:lpstr>Uso tipico del canvas</vt:lpstr>
      <vt:lpstr>Uso tipico del canvas</vt:lpstr>
      <vt:lpstr>Uso tipico del canvas</vt:lpstr>
      <vt:lpstr>fillStyle</vt:lpstr>
      <vt:lpstr>fillRect</vt:lpstr>
      <vt:lpstr>clearRect</vt:lpstr>
      <vt:lpstr>strokeStyle</vt:lpstr>
      <vt:lpstr>Demo: wireframe red rectangle </vt:lpstr>
      <vt:lpstr>Demo: due rettangoli!</vt:lpstr>
      <vt:lpstr>SVG</vt:lpstr>
      <vt:lpstr>SVG</vt:lpstr>
      <vt:lpstr>SVG</vt:lpstr>
      <vt:lpstr>SVG</vt:lpstr>
      <vt:lpstr>SVG</vt:lpstr>
      <vt:lpstr>Audio</vt:lpstr>
      <vt:lpstr>Video</vt:lpstr>
      <vt:lpstr>Incorporare due video a seconda del supporto codec</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c:title>
  <dc:creator>Carmine Alfano</dc:creator>
  <cp:lastModifiedBy>Carmine Alfano</cp:lastModifiedBy>
  <cp:revision>469</cp:revision>
  <dcterms:created xsi:type="dcterms:W3CDTF">2016-09-27T17:12:58Z</dcterms:created>
  <dcterms:modified xsi:type="dcterms:W3CDTF">2016-10-04T12:40:16Z</dcterms:modified>
</cp:coreProperties>
</file>